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2.jpg" ContentType="image/jpg"/>
  <Override PartName="/ppt/media/image14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0" r:id="rId1"/>
  </p:sldMasterIdLst>
  <p:sldIdLst>
    <p:sldId id="256" r:id="rId2"/>
    <p:sldId id="274" r:id="rId3"/>
    <p:sldId id="275" r:id="rId4"/>
    <p:sldId id="273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72" r:id="rId14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922" y="67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ta Ahma" userId="965eae2d82dd2206" providerId="LiveId" clId="{1BF9A622-5822-45D1-9337-7FB3532BC510}"/>
    <pc:docChg chg="custSel modSld">
      <pc:chgData name="Greta Ahma" userId="965eae2d82dd2206" providerId="LiveId" clId="{1BF9A622-5822-45D1-9337-7FB3532BC510}" dt="2024-03-12T09:06:55.364" v="49" actId="20577"/>
      <pc:docMkLst>
        <pc:docMk/>
      </pc:docMkLst>
      <pc:sldChg chg="modSp mod">
        <pc:chgData name="Greta Ahma" userId="965eae2d82dd2206" providerId="LiveId" clId="{1BF9A622-5822-45D1-9337-7FB3532BC510}" dt="2024-03-11T08:47:31.343" v="26" actId="20577"/>
        <pc:sldMkLst>
          <pc:docMk/>
          <pc:sldMk cId="0" sldId="256"/>
        </pc:sldMkLst>
        <pc:spChg chg="mod">
          <ac:chgData name="Greta Ahma" userId="965eae2d82dd2206" providerId="LiveId" clId="{1BF9A622-5822-45D1-9337-7FB3532BC510}" dt="2024-03-11T08:47:31.343" v="26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Greta Ahma" userId="965eae2d82dd2206" providerId="LiveId" clId="{1BF9A622-5822-45D1-9337-7FB3532BC510}" dt="2024-03-12T09:06:55.364" v="49" actId="20577"/>
        <pc:sldMkLst>
          <pc:docMk/>
          <pc:sldMk cId="744888391" sldId="274"/>
        </pc:sldMkLst>
        <pc:spChg chg="mod">
          <ac:chgData name="Greta Ahma" userId="965eae2d82dd2206" providerId="LiveId" clId="{1BF9A622-5822-45D1-9337-7FB3532BC510}" dt="2024-03-12T09:06:55.364" v="49" actId="20577"/>
          <ac:spMkLst>
            <pc:docMk/>
            <pc:sldMk cId="744888391" sldId="274"/>
            <ac:spMk id="8" creationId="{92086138-D4C1-5680-1C34-F21213848268}"/>
          </ac:spMkLst>
        </pc:spChg>
      </pc:sldChg>
      <pc:sldChg chg="modSp mod">
        <pc:chgData name="Greta Ahma" userId="965eae2d82dd2206" providerId="LiveId" clId="{1BF9A622-5822-45D1-9337-7FB3532BC510}" dt="2024-03-11T18:55:42.867" v="41" actId="20577"/>
        <pc:sldMkLst>
          <pc:docMk/>
          <pc:sldMk cId="3449095827" sldId="278"/>
        </pc:sldMkLst>
        <pc:spChg chg="mod">
          <ac:chgData name="Greta Ahma" userId="965eae2d82dd2206" providerId="LiveId" clId="{1BF9A622-5822-45D1-9337-7FB3532BC510}" dt="2024-03-11T18:55:42.867" v="41" actId="20577"/>
          <ac:spMkLst>
            <pc:docMk/>
            <pc:sldMk cId="3449095827" sldId="278"/>
            <ac:spMk id="8" creationId="{92086138-D4C1-5680-1C34-F2121384826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9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89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30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81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79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2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0664" y="1214833"/>
            <a:ext cx="8822670" cy="1185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6018" y="2831972"/>
            <a:ext cx="6811963" cy="520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230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15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43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55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01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1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71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61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62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500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</p:sldLayoutIdLst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mailto:vesa.morina@ubt-uni.net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vesa.morina@ubt-uni.n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11559" y="1390699"/>
            <a:ext cx="8852540" cy="118045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71695" marR="5080">
              <a:lnSpc>
                <a:spcPct val="100299"/>
              </a:lnSpc>
              <a:spcBef>
                <a:spcPts val="85"/>
              </a:spcBef>
            </a:pPr>
            <a:r>
              <a:rPr lang="fi-FI" b="1" spc="-40" dirty="0">
                <a:solidFill>
                  <a:schemeClr val="tx1"/>
                </a:solidFill>
                <a:latin typeface="Century Gothic (Body)"/>
              </a:rPr>
              <a:t>Java 1: Hyrje në Web Multimedia</a:t>
            </a:r>
            <a:endParaRPr b="1" spc="-25" dirty="0">
              <a:solidFill>
                <a:schemeClr val="tx1"/>
              </a:solidFill>
              <a:latin typeface="Century Gothic (Body)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0966" y="2976059"/>
            <a:ext cx="4359564" cy="609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8795" marR="5080" indent="295275" algn="ctr">
              <a:lnSpc>
                <a:spcPct val="125000"/>
              </a:lnSpc>
              <a:spcBef>
                <a:spcPts val="100"/>
              </a:spcBef>
            </a:pPr>
            <a:r>
              <a:rPr lang="en-GB" sz="1600" spc="-10" dirty="0" err="1">
                <a:latin typeface="Century Gothic (Body)"/>
                <a:cs typeface="Calibri"/>
              </a:rPr>
              <a:t>Ligjeruese</a:t>
            </a:r>
            <a:r>
              <a:rPr sz="1600" spc="-10" dirty="0">
                <a:latin typeface="Century Gothic (Body)"/>
                <a:cs typeface="Calibri"/>
              </a:rPr>
              <a:t>: </a:t>
            </a:r>
            <a:r>
              <a:rPr lang="en-US" sz="1600" spc="-10" dirty="0">
                <a:latin typeface="Century Gothic (Body)"/>
                <a:cs typeface="Calibri"/>
              </a:rPr>
              <a:t> </a:t>
            </a:r>
            <a:r>
              <a:rPr lang="en-US" sz="1600" spc="-10" dirty="0" err="1">
                <a:latin typeface="Century Gothic (Body)"/>
                <a:cs typeface="Calibri"/>
              </a:rPr>
              <a:t>can.PhD</a:t>
            </a:r>
            <a:r>
              <a:rPr lang="en-US" sz="1600" spc="-10" dirty="0">
                <a:latin typeface="Century Gothic (Body)"/>
                <a:cs typeface="Calibri"/>
              </a:rPr>
              <a:t> </a:t>
            </a:r>
            <a:r>
              <a:rPr lang="en-GB" sz="1600" spc="-25" dirty="0">
                <a:latin typeface="Century Gothic (Body)"/>
                <a:cs typeface="Calibri"/>
              </a:rPr>
              <a:t>Greta </a:t>
            </a:r>
            <a:r>
              <a:rPr lang="en-GB" sz="1600" spc="-5" dirty="0">
                <a:latin typeface="Century Gothic (Body)"/>
                <a:cs typeface="Calibri"/>
              </a:rPr>
              <a:t>Ahma</a:t>
            </a:r>
          </a:p>
          <a:p>
            <a:pPr marL="518795" marR="5080" indent="295275" algn="ctr">
              <a:lnSpc>
                <a:spcPct val="125000"/>
              </a:lnSpc>
              <a:spcBef>
                <a:spcPts val="100"/>
              </a:spcBef>
            </a:pPr>
            <a:r>
              <a:rPr lang="en-US" sz="1600" spc="-10" dirty="0">
                <a:solidFill>
                  <a:srgbClr val="FFFFFF"/>
                </a:solidFill>
                <a:latin typeface="Century Gothic (Body)"/>
                <a:cs typeface="Calibri"/>
                <a:hlinkClick r:id="rId2"/>
              </a:rPr>
              <a:t>greta.ahma</a:t>
            </a:r>
            <a:r>
              <a:rPr sz="1600" spc="-10" dirty="0">
                <a:solidFill>
                  <a:srgbClr val="FFFFFF"/>
                </a:solidFill>
                <a:latin typeface="Century Gothic (Body)"/>
                <a:cs typeface="Calibri"/>
                <a:hlinkClick r:id="rId2"/>
              </a:rPr>
              <a:t>@ubt-uni.net</a:t>
            </a:r>
            <a:endParaRPr sz="1600" dirty="0">
              <a:latin typeface="Century Gothic (Body)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9FB5F-33E1-BCC1-4399-5D8146E64B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247650"/>
            <a:ext cx="4050749" cy="5143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Graphic 12" descr="Beginning">
            <a:extLst>
              <a:ext uri="{FF2B5EF4-FFF2-40B4-BE49-F238E27FC236}">
                <a16:creationId xmlns:a16="http://schemas.microsoft.com/office/drawing/2014/main" id="{0FA5E692-CF26-BFF0-01FA-83659F62E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3036" y="3847280"/>
            <a:ext cx="914400" cy="914400"/>
          </a:xfrm>
          <a:prstGeom prst="rect">
            <a:avLst/>
          </a:prstGeom>
        </p:spPr>
      </p:pic>
      <p:pic>
        <p:nvPicPr>
          <p:cNvPr id="15" name="Graphic 14" descr="Pause">
            <a:extLst>
              <a:ext uri="{FF2B5EF4-FFF2-40B4-BE49-F238E27FC236}">
                <a16:creationId xmlns:a16="http://schemas.microsoft.com/office/drawing/2014/main" id="{89EA1CF1-45A2-9C1C-61D1-672C5F626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2179" y="3843318"/>
            <a:ext cx="914400" cy="914400"/>
          </a:xfrm>
          <a:prstGeom prst="rect">
            <a:avLst/>
          </a:prstGeom>
        </p:spPr>
      </p:pic>
      <p:pic>
        <p:nvPicPr>
          <p:cNvPr id="17" name="Graphic 16" descr="End">
            <a:extLst>
              <a:ext uri="{FF2B5EF4-FFF2-40B4-BE49-F238E27FC236}">
                <a16:creationId xmlns:a16="http://schemas.microsoft.com/office/drawing/2014/main" id="{046AA5B9-580E-7F20-E1E3-39A7BCE8C1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1323" y="384331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F17A8C5C-EA05-629E-21DC-BC66D8BD5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2D875-4E0F-5FFF-936B-D8B3728B6CBC}"/>
              </a:ext>
            </a:extLst>
          </p:cNvPr>
          <p:cNvSpPr txBox="1"/>
          <p:nvPr/>
        </p:nvSpPr>
        <p:spPr>
          <a:xfrm>
            <a:off x="2650578" y="687884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"/>
              </a:spcBef>
            </a:pPr>
            <a:r>
              <a:rPr lang="en-GB" sz="2000" b="1" spc="-5" dirty="0">
                <a:latin typeface="Century Gothic (Body)"/>
                <a:cs typeface="Georgia"/>
              </a:rPr>
              <a:t>VIDEO</a:t>
            </a:r>
            <a:endParaRPr lang="en-GB" sz="2000" dirty="0">
              <a:latin typeface="Century Gothic (Body)"/>
              <a:cs typeface="Georg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86138-D4C1-5680-1C34-F21213848268}"/>
              </a:ext>
            </a:extLst>
          </p:cNvPr>
          <p:cNvSpPr txBox="1"/>
          <p:nvPr/>
        </p:nvSpPr>
        <p:spPr>
          <a:xfrm>
            <a:off x="2209800" y="1219327"/>
            <a:ext cx="632460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Video-&gt;</a:t>
            </a:r>
            <a:r>
              <a:rPr lang="en-GB" sz="1400" b="0" i="0" dirty="0" err="1">
                <a:latin typeface="Century Gothic (Body)"/>
                <a:cs typeface="Georgia"/>
              </a:rPr>
              <a:t>Një</a:t>
            </a:r>
            <a:r>
              <a:rPr lang="en-GB" sz="1400" b="0" i="0" dirty="0">
                <a:latin typeface="Century Gothic (Body)"/>
                <a:cs typeface="Georgia"/>
              </a:rPr>
              <a:t> </a:t>
            </a:r>
            <a:r>
              <a:rPr lang="en-GB" sz="1400" b="0" i="0" dirty="0" err="1">
                <a:latin typeface="Century Gothic (Body)"/>
                <a:cs typeface="Georgia"/>
              </a:rPr>
              <a:t>seri</a:t>
            </a:r>
            <a:r>
              <a:rPr lang="en-GB" sz="1400" b="0" i="0" dirty="0">
                <a:latin typeface="Century Gothic (Body)"/>
                <a:cs typeface="Georgia"/>
              </a:rPr>
              <a:t> e </a:t>
            </a:r>
            <a:r>
              <a:rPr lang="en-GB" sz="1400" b="0" i="0" dirty="0" err="1">
                <a:latin typeface="Century Gothic (Body)"/>
                <a:cs typeface="Georgia"/>
              </a:rPr>
              <a:t>imazheve</a:t>
            </a:r>
            <a:r>
              <a:rPr lang="en-GB" sz="1400" b="0" i="0" dirty="0">
                <a:latin typeface="Century Gothic (Body)"/>
                <a:cs typeface="Georgia"/>
              </a:rPr>
              <a:t> (</a:t>
            </a:r>
            <a:r>
              <a:rPr lang="en-GB" sz="1400" b="0" i="0" dirty="0" err="1">
                <a:latin typeface="Century Gothic (Body)"/>
                <a:cs typeface="Georgia"/>
              </a:rPr>
              <a:t>fotografike</a:t>
            </a:r>
            <a:r>
              <a:rPr lang="en-GB" sz="1400" b="0" i="0" dirty="0">
                <a:latin typeface="Century Gothic (Body)"/>
                <a:cs typeface="Georgia"/>
              </a:rPr>
              <a:t>) </a:t>
            </a:r>
            <a:r>
              <a:rPr lang="en-GB" sz="1400" b="0" i="0" dirty="0" err="1">
                <a:latin typeface="Century Gothic (Body)"/>
                <a:cs typeface="Georgia"/>
              </a:rPr>
              <a:t>që</a:t>
            </a:r>
            <a:r>
              <a:rPr lang="en-GB" sz="1400" b="0" i="0" dirty="0">
                <a:latin typeface="Century Gothic (Body)"/>
                <a:cs typeface="Georgia"/>
              </a:rPr>
              <a:t> </a:t>
            </a:r>
            <a:r>
              <a:rPr lang="en-GB" sz="1400" b="0" i="0" dirty="0" err="1">
                <a:latin typeface="Century Gothic (Body)"/>
                <a:cs typeface="Georgia"/>
              </a:rPr>
              <a:t>prezentohen</a:t>
            </a:r>
            <a:r>
              <a:rPr lang="en-GB" sz="1400" b="0" i="0" dirty="0">
                <a:latin typeface="Century Gothic (Body)"/>
                <a:cs typeface="Georgia"/>
              </a:rPr>
              <a:t> me minimum 15 </a:t>
            </a:r>
            <a:r>
              <a:rPr lang="en-GB" sz="1400" b="0" i="0" dirty="0" err="1">
                <a:latin typeface="Century Gothic (Body)"/>
                <a:cs typeface="Georgia"/>
              </a:rPr>
              <a:t>imazhe</a:t>
            </a:r>
            <a:r>
              <a:rPr lang="en-GB" sz="1400" b="0" i="0" dirty="0">
                <a:latin typeface="Century Gothic (Body)"/>
                <a:cs typeface="Georgia"/>
              </a:rPr>
              <a:t> </a:t>
            </a:r>
            <a:r>
              <a:rPr lang="en-GB" sz="1400" b="0" i="0" dirty="0" err="1">
                <a:latin typeface="Century Gothic (Body)"/>
                <a:cs typeface="Georgia"/>
              </a:rPr>
              <a:t>për</a:t>
            </a:r>
            <a:r>
              <a:rPr lang="en-GB" sz="1400" dirty="0">
                <a:latin typeface="Century Gothic (Body)"/>
                <a:cs typeface="Georgia"/>
              </a:rPr>
              <a:t> </a:t>
            </a:r>
            <a:r>
              <a:rPr lang="en-GB" sz="1400" b="0" i="0" dirty="0" err="1">
                <a:latin typeface="Century Gothic (Body)"/>
                <a:cs typeface="Georgia"/>
              </a:rPr>
              <a:t>sekond</a:t>
            </a:r>
            <a:r>
              <a:rPr lang="en-GB" sz="1400" b="0" i="0" dirty="0">
                <a:latin typeface="Century Gothic (Body)"/>
                <a:cs typeface="Georgia"/>
              </a:rPr>
              <a:t> </a:t>
            </a:r>
            <a:r>
              <a:rPr lang="en-GB" sz="1400" b="0" i="0" dirty="0" err="1">
                <a:latin typeface="Century Gothic (Body)"/>
                <a:cs typeface="Georgia"/>
              </a:rPr>
              <a:t>dhe</a:t>
            </a:r>
            <a:r>
              <a:rPr lang="en-GB" sz="1400" b="0" i="0" dirty="0">
                <a:latin typeface="Century Gothic (Body)"/>
                <a:cs typeface="Georgia"/>
              </a:rPr>
              <a:t> </a:t>
            </a:r>
            <a:r>
              <a:rPr lang="en-GB" sz="1400" b="0" i="0" dirty="0" err="1">
                <a:latin typeface="Century Gothic (Body)"/>
                <a:cs typeface="Georgia"/>
              </a:rPr>
              <a:t>ofrojnë</a:t>
            </a:r>
            <a:r>
              <a:rPr lang="en-GB" sz="1400" b="0" i="0" dirty="0">
                <a:latin typeface="Century Gothic (Body)"/>
                <a:cs typeface="Georgia"/>
              </a:rPr>
              <a:t> </a:t>
            </a:r>
            <a:r>
              <a:rPr lang="en-GB" sz="1400" b="0" i="0" dirty="0" err="1">
                <a:latin typeface="Century Gothic (Body)"/>
                <a:cs typeface="Georgia"/>
              </a:rPr>
              <a:t>pështypjen</a:t>
            </a:r>
            <a:r>
              <a:rPr lang="en-GB" sz="1400" b="0" i="0" dirty="0">
                <a:latin typeface="Century Gothic (Body)"/>
                <a:cs typeface="Georgia"/>
              </a:rPr>
              <a:t> e </a:t>
            </a:r>
            <a:r>
              <a:rPr lang="en-GB" sz="1400" b="0" i="0" dirty="0" err="1">
                <a:latin typeface="Century Gothic (Body)"/>
                <a:cs typeface="Georgia"/>
              </a:rPr>
              <a:t>lëvizjes</a:t>
            </a:r>
            <a:endParaRPr lang="en-GB" sz="1400" b="0" i="0" dirty="0">
              <a:latin typeface="Century Gothic (Body)"/>
              <a:cs typeface="Georgia"/>
            </a:endParaRPr>
          </a:p>
          <a:p>
            <a:pPr marL="2984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400" dirty="0" err="1"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mazhi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lëvizës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shoqërohet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zë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siç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foto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televizive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984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Real Player, Window Media Player,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etj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1400" b="0" i="0" dirty="0">
              <a:latin typeface="Century Gothic (Body)"/>
              <a:cs typeface="Georgia"/>
            </a:endParaRPr>
          </a:p>
          <a:p>
            <a:pPr marL="12700"/>
            <a:endParaRPr lang="en-GB" sz="1200" spc="-5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endParaRPr lang="en-GB" sz="1400" spc="-5" dirty="0">
              <a:latin typeface="Georgi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endParaRPr lang="en-GB" sz="1400" dirty="0">
              <a:latin typeface="Georgia"/>
              <a:cs typeface="Georgi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GB" sz="1100" dirty="0">
              <a:latin typeface="Georgia"/>
              <a:cs typeface="Georgia"/>
            </a:endParaRPr>
          </a:p>
          <a:p>
            <a:pPr algn="just"/>
            <a:endParaRPr lang="en-GB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513A2-AD0D-7B9F-0271-9DE11DDF84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647950"/>
            <a:ext cx="2768600" cy="2076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89BB38-3644-5DC0-6D67-F927C4B3DE55}"/>
              </a:ext>
            </a:extLst>
          </p:cNvPr>
          <p:cNvGrpSpPr/>
          <p:nvPr/>
        </p:nvGrpSpPr>
        <p:grpSpPr>
          <a:xfrm>
            <a:off x="31036" y="58096"/>
            <a:ext cx="1645364" cy="5040102"/>
            <a:chOff x="31036" y="58096"/>
            <a:chExt cx="1236738" cy="5040102"/>
          </a:xfrm>
          <a:blipFill>
            <a:blip r:embed="rId4"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9487EE9-B601-E7BD-C0FF-D70229289E2C}"/>
                </a:ext>
              </a:extLst>
            </p:cNvPr>
            <p:cNvSpPr/>
            <p:nvPr/>
          </p:nvSpPr>
          <p:spPr>
            <a:xfrm>
              <a:off x="31036" y="580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2495DE33-3825-15B7-29FE-EB6C76DFAAD5}"/>
                </a:ext>
              </a:extLst>
            </p:cNvPr>
            <p:cNvSpPr/>
            <p:nvPr/>
          </p:nvSpPr>
          <p:spPr>
            <a:xfrm>
              <a:off x="346720" y="2104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A2D1DBC2-4AF8-E87D-8488-126D94FF7793}"/>
                </a:ext>
              </a:extLst>
            </p:cNvPr>
            <p:cNvSpPr/>
            <p:nvPr/>
          </p:nvSpPr>
          <p:spPr>
            <a:xfrm>
              <a:off x="651520" y="37187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F6B5F134-5311-BF8C-D335-4853AC0767FD}"/>
                </a:ext>
              </a:extLst>
            </p:cNvPr>
            <p:cNvSpPr/>
            <p:nvPr/>
          </p:nvSpPr>
          <p:spPr>
            <a:xfrm>
              <a:off x="956320" y="5402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9A215229-F62E-82BB-8CD0-7FF29C4A39C4}"/>
                </a:ext>
              </a:extLst>
            </p:cNvPr>
            <p:cNvSpPr/>
            <p:nvPr/>
          </p:nvSpPr>
          <p:spPr>
            <a:xfrm>
              <a:off x="37690" y="4159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067F09F4-8879-9F29-3A77-5D078405635B}"/>
                </a:ext>
              </a:extLst>
            </p:cNvPr>
            <p:cNvSpPr/>
            <p:nvPr/>
          </p:nvSpPr>
          <p:spPr>
            <a:xfrm>
              <a:off x="353374" y="568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45A019EF-464C-9399-5820-DCFEA98C695B}"/>
                </a:ext>
              </a:extLst>
            </p:cNvPr>
            <p:cNvSpPr/>
            <p:nvPr/>
          </p:nvSpPr>
          <p:spPr>
            <a:xfrm>
              <a:off x="658174" y="72968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5F58A36D-E823-20AF-1DF8-FBB69691932A}"/>
                </a:ext>
              </a:extLst>
            </p:cNvPr>
            <p:cNvSpPr/>
            <p:nvPr/>
          </p:nvSpPr>
          <p:spPr>
            <a:xfrm>
              <a:off x="962974" y="8980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5E096EED-2B18-713F-5DAA-EF4B0E708CD7}"/>
                </a:ext>
              </a:extLst>
            </p:cNvPr>
            <p:cNvSpPr/>
            <p:nvPr/>
          </p:nvSpPr>
          <p:spPr>
            <a:xfrm>
              <a:off x="31036" y="7901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AD71DF33-4489-D8FA-444F-526183DB586C}"/>
                </a:ext>
              </a:extLst>
            </p:cNvPr>
            <p:cNvSpPr/>
            <p:nvPr/>
          </p:nvSpPr>
          <p:spPr>
            <a:xfrm>
              <a:off x="346720" y="942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AD40D8EC-ED8E-AB54-090E-A202E8558E3B}"/>
                </a:ext>
              </a:extLst>
            </p:cNvPr>
            <p:cNvSpPr/>
            <p:nvPr/>
          </p:nvSpPr>
          <p:spPr>
            <a:xfrm>
              <a:off x="651520" y="110392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3F11F2B2-FD9C-9010-27D3-3E55B6BCC390}"/>
                </a:ext>
              </a:extLst>
            </p:cNvPr>
            <p:cNvSpPr/>
            <p:nvPr/>
          </p:nvSpPr>
          <p:spPr>
            <a:xfrm>
              <a:off x="956320" y="127233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3D2A8866-F2F7-60FF-F713-A73633B4C524}"/>
                </a:ext>
              </a:extLst>
            </p:cNvPr>
            <p:cNvSpPr/>
            <p:nvPr/>
          </p:nvSpPr>
          <p:spPr>
            <a:xfrm>
              <a:off x="37690" y="11479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E5F52EC2-A1DA-5833-5268-5BE00C90F571}"/>
                </a:ext>
              </a:extLst>
            </p:cNvPr>
            <p:cNvSpPr/>
            <p:nvPr/>
          </p:nvSpPr>
          <p:spPr>
            <a:xfrm>
              <a:off x="353374" y="13003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5D3D157F-640B-095D-6E5E-C2572F6DE535}"/>
                </a:ext>
              </a:extLst>
            </p:cNvPr>
            <p:cNvSpPr/>
            <p:nvPr/>
          </p:nvSpPr>
          <p:spPr>
            <a:xfrm>
              <a:off x="658174" y="146173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E18EF54C-81AB-4F37-52FA-FE569EB7009A}"/>
                </a:ext>
              </a:extLst>
            </p:cNvPr>
            <p:cNvSpPr/>
            <p:nvPr/>
          </p:nvSpPr>
          <p:spPr>
            <a:xfrm>
              <a:off x="962974" y="163014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71D974E3-3C58-286E-B23E-7E619944BC9B}"/>
                </a:ext>
              </a:extLst>
            </p:cNvPr>
            <p:cNvSpPr/>
            <p:nvPr/>
          </p:nvSpPr>
          <p:spPr>
            <a:xfrm>
              <a:off x="37690" y="15082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D70DE333-E8D9-24C5-8952-8631BBB26E30}"/>
                </a:ext>
              </a:extLst>
            </p:cNvPr>
            <p:cNvSpPr/>
            <p:nvPr/>
          </p:nvSpPr>
          <p:spPr>
            <a:xfrm>
              <a:off x="353374" y="16606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B840AA4C-E537-E43C-4090-6A577FBA5B8D}"/>
                </a:ext>
              </a:extLst>
            </p:cNvPr>
            <p:cNvSpPr/>
            <p:nvPr/>
          </p:nvSpPr>
          <p:spPr>
            <a:xfrm>
              <a:off x="658174" y="1822004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3A459710-6CCB-D817-533E-B50027FCB0CF}"/>
                </a:ext>
              </a:extLst>
            </p:cNvPr>
            <p:cNvSpPr/>
            <p:nvPr/>
          </p:nvSpPr>
          <p:spPr>
            <a:xfrm>
              <a:off x="962974" y="199041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30D894CB-B320-76AD-9ABB-9DDBAD217B78}"/>
                </a:ext>
              </a:extLst>
            </p:cNvPr>
            <p:cNvSpPr/>
            <p:nvPr/>
          </p:nvSpPr>
          <p:spPr>
            <a:xfrm>
              <a:off x="31036" y="18824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846F8C7D-3ABC-24E8-4C62-0164EAF00E37}"/>
                </a:ext>
              </a:extLst>
            </p:cNvPr>
            <p:cNvSpPr/>
            <p:nvPr/>
          </p:nvSpPr>
          <p:spPr>
            <a:xfrm>
              <a:off x="346720" y="20348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ADCE50BA-2134-46CA-279C-5E417EB36052}"/>
                </a:ext>
              </a:extLst>
            </p:cNvPr>
            <p:cNvSpPr/>
            <p:nvPr/>
          </p:nvSpPr>
          <p:spPr>
            <a:xfrm>
              <a:off x="651520" y="219625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7FD23DA9-4C0C-3B96-A5E6-37D8322A3B51}"/>
                </a:ext>
              </a:extLst>
            </p:cNvPr>
            <p:cNvSpPr/>
            <p:nvPr/>
          </p:nvSpPr>
          <p:spPr>
            <a:xfrm>
              <a:off x="956320" y="236466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osis Light" pitchFamily="2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363B05BF-77A0-472E-3194-1125A302D5FD}"/>
                </a:ext>
              </a:extLst>
            </p:cNvPr>
            <p:cNvSpPr/>
            <p:nvPr/>
          </p:nvSpPr>
          <p:spPr>
            <a:xfrm>
              <a:off x="37690" y="22402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3049201B-C03C-769C-A0E0-645F736387BF}"/>
                </a:ext>
              </a:extLst>
            </p:cNvPr>
            <p:cNvSpPr/>
            <p:nvPr/>
          </p:nvSpPr>
          <p:spPr>
            <a:xfrm>
              <a:off x="353374" y="23926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93BF6432-9007-14AE-136F-CE48B22FEEB9}"/>
                </a:ext>
              </a:extLst>
            </p:cNvPr>
            <p:cNvSpPr/>
            <p:nvPr/>
          </p:nvSpPr>
          <p:spPr>
            <a:xfrm>
              <a:off x="658174" y="255406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1C71F0DD-6708-5998-3313-EB0998EF0E9D}"/>
                </a:ext>
              </a:extLst>
            </p:cNvPr>
            <p:cNvSpPr/>
            <p:nvPr/>
          </p:nvSpPr>
          <p:spPr>
            <a:xfrm>
              <a:off x="962974" y="272247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0469D337-EC37-55B0-F576-E4AA11682F65}"/>
                </a:ext>
              </a:extLst>
            </p:cNvPr>
            <p:cNvSpPr/>
            <p:nvPr/>
          </p:nvSpPr>
          <p:spPr>
            <a:xfrm>
              <a:off x="37690" y="26084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B8FBCE5B-3486-E115-3795-615E38BAAAC2}"/>
                </a:ext>
              </a:extLst>
            </p:cNvPr>
            <p:cNvSpPr/>
            <p:nvPr/>
          </p:nvSpPr>
          <p:spPr>
            <a:xfrm>
              <a:off x="353374" y="27608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987B11BC-3A1D-BDED-EC47-A06CDBA37656}"/>
                </a:ext>
              </a:extLst>
            </p:cNvPr>
            <p:cNvSpPr/>
            <p:nvPr/>
          </p:nvSpPr>
          <p:spPr>
            <a:xfrm>
              <a:off x="658174" y="292223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6AC69974-72F6-B2C9-9010-A94765DE8857}"/>
                </a:ext>
              </a:extLst>
            </p:cNvPr>
            <p:cNvSpPr/>
            <p:nvPr/>
          </p:nvSpPr>
          <p:spPr>
            <a:xfrm>
              <a:off x="962974" y="3090642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1C9FA5D1-7D5D-C829-B0FA-F4D5D215D546}"/>
                </a:ext>
              </a:extLst>
            </p:cNvPr>
            <p:cNvSpPr/>
            <p:nvPr/>
          </p:nvSpPr>
          <p:spPr>
            <a:xfrm>
              <a:off x="31036" y="29827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B94CD193-B7F9-931B-2F53-3B02A5F2A5E5}"/>
                </a:ext>
              </a:extLst>
            </p:cNvPr>
            <p:cNvSpPr/>
            <p:nvPr/>
          </p:nvSpPr>
          <p:spPr>
            <a:xfrm>
              <a:off x="346720" y="31351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AF805759-6B4C-4117-D355-AAFA8E384925}"/>
                </a:ext>
              </a:extLst>
            </p:cNvPr>
            <p:cNvSpPr/>
            <p:nvPr/>
          </p:nvSpPr>
          <p:spPr>
            <a:xfrm>
              <a:off x="651520" y="32964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BC980ED1-4D40-0D6E-3DDD-4274BCAA4FA3}"/>
                </a:ext>
              </a:extLst>
            </p:cNvPr>
            <p:cNvSpPr/>
            <p:nvPr/>
          </p:nvSpPr>
          <p:spPr>
            <a:xfrm>
              <a:off x="956320" y="346488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DA5B194B-FBA0-CC1D-DD1E-1E7563F4ED88}"/>
                </a:ext>
              </a:extLst>
            </p:cNvPr>
            <p:cNvSpPr/>
            <p:nvPr/>
          </p:nvSpPr>
          <p:spPr>
            <a:xfrm>
              <a:off x="37690" y="33405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D7CA09CB-6FB0-BE37-C6D1-C2C03A47E3C1}"/>
                </a:ext>
              </a:extLst>
            </p:cNvPr>
            <p:cNvSpPr/>
            <p:nvPr/>
          </p:nvSpPr>
          <p:spPr>
            <a:xfrm>
              <a:off x="353374" y="34929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300BC831-8F3D-0C27-E74A-D83A4BEDFF92}"/>
                </a:ext>
              </a:extLst>
            </p:cNvPr>
            <p:cNvSpPr/>
            <p:nvPr/>
          </p:nvSpPr>
          <p:spPr>
            <a:xfrm>
              <a:off x="658174" y="36542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A174ABB9-43DF-A8D6-3291-2B742E5140C8}"/>
                </a:ext>
              </a:extLst>
            </p:cNvPr>
            <p:cNvSpPr/>
            <p:nvPr/>
          </p:nvSpPr>
          <p:spPr>
            <a:xfrm>
              <a:off x="962974" y="382269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B7922476-1802-A452-D21E-29CC95C2B2FF}"/>
                </a:ext>
              </a:extLst>
            </p:cNvPr>
            <p:cNvSpPr/>
            <p:nvPr/>
          </p:nvSpPr>
          <p:spPr>
            <a:xfrm>
              <a:off x="37690" y="37035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96148EE3-BD7C-25B4-0D5F-4DD532D2EEC4}"/>
                </a:ext>
              </a:extLst>
            </p:cNvPr>
            <p:cNvSpPr/>
            <p:nvPr/>
          </p:nvSpPr>
          <p:spPr>
            <a:xfrm>
              <a:off x="353374" y="38559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CEBE36CC-BF7A-8FAE-8D68-504598511A7F}"/>
                </a:ext>
              </a:extLst>
            </p:cNvPr>
            <p:cNvSpPr/>
            <p:nvPr/>
          </p:nvSpPr>
          <p:spPr>
            <a:xfrm>
              <a:off x="658174" y="4017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04174DAE-AA0F-E254-D3C9-3FA52C8147AE}"/>
                </a:ext>
              </a:extLst>
            </p:cNvPr>
            <p:cNvSpPr/>
            <p:nvPr/>
          </p:nvSpPr>
          <p:spPr>
            <a:xfrm>
              <a:off x="962974" y="41857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0A33B212-38CD-2542-45BA-EF3EFA7EDB00}"/>
                </a:ext>
              </a:extLst>
            </p:cNvPr>
            <p:cNvSpPr/>
            <p:nvPr/>
          </p:nvSpPr>
          <p:spPr>
            <a:xfrm>
              <a:off x="31036" y="40777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91CBE507-FFA9-EBA0-0407-104A98AC2DD7}"/>
                </a:ext>
              </a:extLst>
            </p:cNvPr>
            <p:cNvSpPr/>
            <p:nvPr/>
          </p:nvSpPr>
          <p:spPr>
            <a:xfrm>
              <a:off x="346720" y="42301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2C23DCBD-4F0D-4F91-E160-167AEA22A7DD}"/>
                </a:ext>
              </a:extLst>
            </p:cNvPr>
            <p:cNvSpPr/>
            <p:nvPr/>
          </p:nvSpPr>
          <p:spPr>
            <a:xfrm>
              <a:off x="651520" y="4391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7613244E-EDB3-AD49-32AB-32ABA98AB6E1}"/>
                </a:ext>
              </a:extLst>
            </p:cNvPr>
            <p:cNvSpPr/>
            <p:nvPr/>
          </p:nvSpPr>
          <p:spPr>
            <a:xfrm>
              <a:off x="37690" y="44355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928C1D09-4874-EC5D-715C-B8184C5337CE}"/>
                </a:ext>
              </a:extLst>
            </p:cNvPr>
            <p:cNvSpPr/>
            <p:nvPr/>
          </p:nvSpPr>
          <p:spPr>
            <a:xfrm>
              <a:off x="353374" y="45879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81504A24-6567-5B7D-D715-56A69118697A}"/>
                </a:ext>
              </a:extLst>
            </p:cNvPr>
            <p:cNvSpPr/>
            <p:nvPr/>
          </p:nvSpPr>
          <p:spPr>
            <a:xfrm>
              <a:off x="46863" y="479339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91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F17A8C5C-EA05-629E-21DC-BC66D8BD5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2D875-4E0F-5FFF-936B-D8B3728B6CBC}"/>
              </a:ext>
            </a:extLst>
          </p:cNvPr>
          <p:cNvSpPr txBox="1"/>
          <p:nvPr/>
        </p:nvSpPr>
        <p:spPr>
          <a:xfrm>
            <a:off x="2064204" y="568306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"/>
              </a:spcBef>
            </a:pPr>
            <a:r>
              <a:rPr lang="en-GB" sz="2000" b="1" spc="-5" dirty="0">
                <a:latin typeface="Century Gothic (Body)"/>
                <a:cs typeface="Georgia"/>
              </a:rPr>
              <a:t>AUDIO</a:t>
            </a:r>
            <a:endParaRPr lang="en-GB" sz="2000" dirty="0">
              <a:latin typeface="Century Gothic (Body)"/>
              <a:cs typeface="Georg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86138-D4C1-5680-1C34-F21213848268}"/>
              </a:ext>
            </a:extLst>
          </p:cNvPr>
          <p:cNvSpPr txBox="1"/>
          <p:nvPr/>
        </p:nvSpPr>
        <p:spPr>
          <a:xfrm>
            <a:off x="2133600" y="1235888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Audio -&gt;</a:t>
            </a:r>
            <a:r>
              <a:rPr lang="en-GB" sz="1400" spc="-5" dirty="0">
                <a:latin typeface="Century Gothic (Body)"/>
                <a:cs typeface="Georgia"/>
              </a:rPr>
              <a:t> të</a:t>
            </a:r>
            <a:r>
              <a:rPr lang="en-GB" sz="1400" spc="-10" dirty="0">
                <a:latin typeface="Century Gothic (Body)"/>
                <a:cs typeface="Georgia"/>
              </a:rPr>
              <a:t> </a:t>
            </a:r>
            <a:r>
              <a:rPr lang="en-GB" sz="1400" spc="-5" dirty="0" err="1">
                <a:latin typeface="Century Gothic (Body)"/>
                <a:cs typeface="Georgia"/>
              </a:rPr>
              <a:t>folurit</a:t>
            </a:r>
            <a:r>
              <a:rPr lang="en-GB" sz="1400" spc="-5" dirty="0">
                <a:latin typeface="Century Gothic (Body)"/>
                <a:cs typeface="Georgia"/>
              </a:rPr>
              <a:t>,</a:t>
            </a:r>
            <a:r>
              <a:rPr lang="en-GB" sz="1400" dirty="0">
                <a:latin typeface="Century Gothic (Body)"/>
                <a:cs typeface="Georgia"/>
              </a:rPr>
              <a:t> </a:t>
            </a:r>
            <a:r>
              <a:rPr lang="en-GB" sz="1400" dirty="0" err="1">
                <a:latin typeface="Century Gothic (Body)"/>
                <a:cs typeface="Georgia"/>
              </a:rPr>
              <a:t>muzikë</a:t>
            </a:r>
            <a:r>
              <a:rPr lang="en-GB" sz="1400" dirty="0">
                <a:latin typeface="Century Gothic (Body)"/>
                <a:cs typeface="Georgia"/>
              </a:rPr>
              <a:t> apo</a:t>
            </a:r>
            <a:r>
              <a:rPr lang="en-GB" sz="1400" spc="-15" dirty="0">
                <a:latin typeface="Century Gothic (Body)"/>
                <a:cs typeface="Georgia"/>
              </a:rPr>
              <a:t> </a:t>
            </a:r>
            <a:r>
              <a:rPr lang="en-GB" sz="1400" spc="-5" dirty="0" err="1">
                <a:latin typeface="Century Gothic (Body)"/>
                <a:cs typeface="Georgia"/>
              </a:rPr>
              <a:t>çfardo</a:t>
            </a:r>
            <a:r>
              <a:rPr lang="en-GB" sz="1400" spc="-5" dirty="0">
                <a:latin typeface="Century Gothic (Body)"/>
                <a:cs typeface="Georgia"/>
              </a:rPr>
              <a:t> </a:t>
            </a:r>
            <a:r>
              <a:rPr lang="en-GB" sz="1400" spc="-5" dirty="0" err="1">
                <a:latin typeface="Century Gothic (Body)"/>
                <a:cs typeface="Georgia"/>
              </a:rPr>
              <a:t>tingulli</a:t>
            </a:r>
            <a:r>
              <a:rPr lang="en-GB" sz="1400" spc="-5" dirty="0">
                <a:latin typeface="Century Gothic (Body)"/>
                <a:cs typeface="Georgia"/>
              </a:rPr>
              <a:t>.</a:t>
            </a:r>
          </a:p>
          <a:p>
            <a:pPr marL="2984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Audio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aspekti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serioz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multimedias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, duke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ofruar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gëzimin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muzikës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efekteve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speciale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formave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tjera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argëtimit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GB" sz="1400" dirty="0">
              <a:latin typeface="Century Gothic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Real Player, Window Media Player,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etj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100" b="0" i="0" dirty="0">
              <a:latin typeface="Georgia"/>
              <a:cs typeface="Georgia"/>
            </a:endParaRPr>
          </a:p>
          <a:p>
            <a:pPr marL="12700"/>
            <a:endParaRPr lang="en-GB" sz="1100" spc="-5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endParaRPr lang="en-GB" sz="1100" spc="-5" dirty="0">
              <a:latin typeface="Georgi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endParaRPr lang="en-GB" sz="1100" dirty="0">
              <a:latin typeface="Georgia"/>
              <a:cs typeface="Georgi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GB" sz="1100" dirty="0">
              <a:latin typeface="Georgia"/>
              <a:cs typeface="Georgia"/>
            </a:endParaRPr>
          </a:p>
          <a:p>
            <a:pPr algn="just"/>
            <a:endParaRPr lang="en-GB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91A0B-1DB4-0C3B-434A-6BDF1B1B5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866589"/>
            <a:ext cx="2914650" cy="1806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DA4C35-CF08-E0FF-5E69-FE9932350CB2}"/>
              </a:ext>
            </a:extLst>
          </p:cNvPr>
          <p:cNvGrpSpPr/>
          <p:nvPr/>
        </p:nvGrpSpPr>
        <p:grpSpPr>
          <a:xfrm>
            <a:off x="31036" y="58096"/>
            <a:ext cx="1645364" cy="5040102"/>
            <a:chOff x="31036" y="58096"/>
            <a:chExt cx="1236738" cy="5040102"/>
          </a:xfrm>
          <a:blipFill>
            <a:blip r:embed="rId4"/>
            <a:stretch>
              <a:fillRect/>
            </a:stretch>
          </a:blipFill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EA12A709-E9D7-01E7-5008-2D8536B0C10E}"/>
                </a:ext>
              </a:extLst>
            </p:cNvPr>
            <p:cNvSpPr/>
            <p:nvPr/>
          </p:nvSpPr>
          <p:spPr>
            <a:xfrm>
              <a:off x="31036" y="580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7B49432B-CEC7-9844-F34D-5E892BC2D94C}"/>
                </a:ext>
              </a:extLst>
            </p:cNvPr>
            <p:cNvSpPr/>
            <p:nvPr/>
          </p:nvSpPr>
          <p:spPr>
            <a:xfrm>
              <a:off x="346720" y="2104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69ECF923-BBE1-32AF-8CB2-B57948087F61}"/>
                </a:ext>
              </a:extLst>
            </p:cNvPr>
            <p:cNvSpPr/>
            <p:nvPr/>
          </p:nvSpPr>
          <p:spPr>
            <a:xfrm>
              <a:off x="651520" y="37187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40054CF8-2E57-844C-EAF7-F5663A74A604}"/>
                </a:ext>
              </a:extLst>
            </p:cNvPr>
            <p:cNvSpPr/>
            <p:nvPr/>
          </p:nvSpPr>
          <p:spPr>
            <a:xfrm>
              <a:off x="956320" y="5402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65AD899D-EFBE-C531-9F55-59694B49EEF9}"/>
                </a:ext>
              </a:extLst>
            </p:cNvPr>
            <p:cNvSpPr/>
            <p:nvPr/>
          </p:nvSpPr>
          <p:spPr>
            <a:xfrm>
              <a:off x="37690" y="4159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1E47FBB-27B7-1DFF-BB58-B90A0879E3BB}"/>
                </a:ext>
              </a:extLst>
            </p:cNvPr>
            <p:cNvSpPr/>
            <p:nvPr/>
          </p:nvSpPr>
          <p:spPr>
            <a:xfrm>
              <a:off x="353374" y="568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8FEB20E-536E-DCC1-397A-3F5DE9F2F122}"/>
                </a:ext>
              </a:extLst>
            </p:cNvPr>
            <p:cNvSpPr/>
            <p:nvPr/>
          </p:nvSpPr>
          <p:spPr>
            <a:xfrm>
              <a:off x="658174" y="72968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A09C783-E1DE-6FCD-27C3-F4F725BE450E}"/>
                </a:ext>
              </a:extLst>
            </p:cNvPr>
            <p:cNvSpPr/>
            <p:nvPr/>
          </p:nvSpPr>
          <p:spPr>
            <a:xfrm>
              <a:off x="962974" y="8980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AA1D19C1-8C33-D0FF-DAC1-D31AC39378D0}"/>
                </a:ext>
              </a:extLst>
            </p:cNvPr>
            <p:cNvSpPr/>
            <p:nvPr/>
          </p:nvSpPr>
          <p:spPr>
            <a:xfrm>
              <a:off x="31036" y="7901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7DE98E9F-0D9F-457F-74A1-5E2742BD2CC8}"/>
                </a:ext>
              </a:extLst>
            </p:cNvPr>
            <p:cNvSpPr/>
            <p:nvPr/>
          </p:nvSpPr>
          <p:spPr>
            <a:xfrm>
              <a:off x="346720" y="942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339CB68F-B9C4-9A3A-6650-D6027729DCAA}"/>
                </a:ext>
              </a:extLst>
            </p:cNvPr>
            <p:cNvSpPr/>
            <p:nvPr/>
          </p:nvSpPr>
          <p:spPr>
            <a:xfrm>
              <a:off x="651520" y="110392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0B2E3DB8-87FF-C000-D67C-C72BE5DCA33D}"/>
                </a:ext>
              </a:extLst>
            </p:cNvPr>
            <p:cNvSpPr/>
            <p:nvPr/>
          </p:nvSpPr>
          <p:spPr>
            <a:xfrm>
              <a:off x="956320" y="127233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0B4D7DB6-2E08-7C67-0FCB-408DD50FB38D}"/>
                </a:ext>
              </a:extLst>
            </p:cNvPr>
            <p:cNvSpPr/>
            <p:nvPr/>
          </p:nvSpPr>
          <p:spPr>
            <a:xfrm>
              <a:off x="37690" y="11479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E1C87C1A-F2C1-457B-3ACC-0C8C0FE45BD8}"/>
                </a:ext>
              </a:extLst>
            </p:cNvPr>
            <p:cNvSpPr/>
            <p:nvPr/>
          </p:nvSpPr>
          <p:spPr>
            <a:xfrm>
              <a:off x="353374" y="13003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965A4C78-F072-E16D-4A69-7069D85D3C2A}"/>
                </a:ext>
              </a:extLst>
            </p:cNvPr>
            <p:cNvSpPr/>
            <p:nvPr/>
          </p:nvSpPr>
          <p:spPr>
            <a:xfrm>
              <a:off x="658174" y="146173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E8D3CEC5-81F1-DA05-F3CA-07ACF2CF23CB}"/>
                </a:ext>
              </a:extLst>
            </p:cNvPr>
            <p:cNvSpPr/>
            <p:nvPr/>
          </p:nvSpPr>
          <p:spPr>
            <a:xfrm>
              <a:off x="962974" y="163014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35F2B91B-00E2-6472-D15C-799BB79DA5B7}"/>
                </a:ext>
              </a:extLst>
            </p:cNvPr>
            <p:cNvSpPr/>
            <p:nvPr/>
          </p:nvSpPr>
          <p:spPr>
            <a:xfrm>
              <a:off x="37690" y="15082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758BC20D-D14D-28FA-DBEC-78F574EA33C7}"/>
                </a:ext>
              </a:extLst>
            </p:cNvPr>
            <p:cNvSpPr/>
            <p:nvPr/>
          </p:nvSpPr>
          <p:spPr>
            <a:xfrm>
              <a:off x="353374" y="16606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387C4AFB-15B4-EF2E-6A19-06D89879921F}"/>
                </a:ext>
              </a:extLst>
            </p:cNvPr>
            <p:cNvSpPr/>
            <p:nvPr/>
          </p:nvSpPr>
          <p:spPr>
            <a:xfrm>
              <a:off x="658174" y="1822004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0BA7F679-2862-7253-8D60-58F6801CEEF2}"/>
                </a:ext>
              </a:extLst>
            </p:cNvPr>
            <p:cNvSpPr/>
            <p:nvPr/>
          </p:nvSpPr>
          <p:spPr>
            <a:xfrm>
              <a:off x="962974" y="199041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84C67176-8CA5-11C5-8406-ABE0343DE20D}"/>
                </a:ext>
              </a:extLst>
            </p:cNvPr>
            <p:cNvSpPr/>
            <p:nvPr/>
          </p:nvSpPr>
          <p:spPr>
            <a:xfrm>
              <a:off x="31036" y="18824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AA317AE4-3973-47C5-1E76-4D7797D9952F}"/>
                </a:ext>
              </a:extLst>
            </p:cNvPr>
            <p:cNvSpPr/>
            <p:nvPr/>
          </p:nvSpPr>
          <p:spPr>
            <a:xfrm>
              <a:off x="346720" y="20348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E6385EE4-3EE4-B2AE-90C0-C52893118618}"/>
                </a:ext>
              </a:extLst>
            </p:cNvPr>
            <p:cNvSpPr/>
            <p:nvPr/>
          </p:nvSpPr>
          <p:spPr>
            <a:xfrm>
              <a:off x="651520" y="219625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5783940E-4472-3261-531F-B8321B9A66A0}"/>
                </a:ext>
              </a:extLst>
            </p:cNvPr>
            <p:cNvSpPr/>
            <p:nvPr/>
          </p:nvSpPr>
          <p:spPr>
            <a:xfrm>
              <a:off x="956320" y="236466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osis Light" pitchFamily="2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2C559C91-D2DB-951C-F1A5-26FF5A82925B}"/>
                </a:ext>
              </a:extLst>
            </p:cNvPr>
            <p:cNvSpPr/>
            <p:nvPr/>
          </p:nvSpPr>
          <p:spPr>
            <a:xfrm>
              <a:off x="37690" y="22402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E4FEE0D4-A62B-54A1-34B0-FF8F53EE7FA6}"/>
                </a:ext>
              </a:extLst>
            </p:cNvPr>
            <p:cNvSpPr/>
            <p:nvPr/>
          </p:nvSpPr>
          <p:spPr>
            <a:xfrm>
              <a:off x="353374" y="23926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AB800321-2CCE-234E-25D0-09180E473593}"/>
                </a:ext>
              </a:extLst>
            </p:cNvPr>
            <p:cNvSpPr/>
            <p:nvPr/>
          </p:nvSpPr>
          <p:spPr>
            <a:xfrm>
              <a:off x="658174" y="255406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010CF716-B0B5-A5E4-7020-AC0BEAB5A76A}"/>
                </a:ext>
              </a:extLst>
            </p:cNvPr>
            <p:cNvSpPr/>
            <p:nvPr/>
          </p:nvSpPr>
          <p:spPr>
            <a:xfrm>
              <a:off x="962974" y="272247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AAE1E212-9347-1E4F-C75F-3746995EF3C7}"/>
                </a:ext>
              </a:extLst>
            </p:cNvPr>
            <p:cNvSpPr/>
            <p:nvPr/>
          </p:nvSpPr>
          <p:spPr>
            <a:xfrm>
              <a:off x="37690" y="26084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05958946-4A04-7207-C441-F9C905B4BCD0}"/>
                </a:ext>
              </a:extLst>
            </p:cNvPr>
            <p:cNvSpPr/>
            <p:nvPr/>
          </p:nvSpPr>
          <p:spPr>
            <a:xfrm>
              <a:off x="353374" y="27608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0CCC864F-5A77-1C28-8370-0D6FF5019FC7}"/>
                </a:ext>
              </a:extLst>
            </p:cNvPr>
            <p:cNvSpPr/>
            <p:nvPr/>
          </p:nvSpPr>
          <p:spPr>
            <a:xfrm>
              <a:off x="658174" y="292223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0BA0A53C-2D40-C70D-B118-7C5A5582911D}"/>
                </a:ext>
              </a:extLst>
            </p:cNvPr>
            <p:cNvSpPr/>
            <p:nvPr/>
          </p:nvSpPr>
          <p:spPr>
            <a:xfrm>
              <a:off x="962974" y="3090642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1B6D489B-DB1C-978A-C664-40AF4ED7A689}"/>
                </a:ext>
              </a:extLst>
            </p:cNvPr>
            <p:cNvSpPr/>
            <p:nvPr/>
          </p:nvSpPr>
          <p:spPr>
            <a:xfrm>
              <a:off x="31036" y="29827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EB5BEFFE-B434-BB94-5C40-197402DEF412}"/>
                </a:ext>
              </a:extLst>
            </p:cNvPr>
            <p:cNvSpPr/>
            <p:nvPr/>
          </p:nvSpPr>
          <p:spPr>
            <a:xfrm>
              <a:off x="346720" y="31351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DB90AD31-E693-078C-D753-BF4F36EACEDE}"/>
                </a:ext>
              </a:extLst>
            </p:cNvPr>
            <p:cNvSpPr/>
            <p:nvPr/>
          </p:nvSpPr>
          <p:spPr>
            <a:xfrm>
              <a:off x="651520" y="32964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2730A76-89E5-4605-814A-B80977812375}"/>
                </a:ext>
              </a:extLst>
            </p:cNvPr>
            <p:cNvSpPr/>
            <p:nvPr/>
          </p:nvSpPr>
          <p:spPr>
            <a:xfrm>
              <a:off x="956320" y="346488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DDBC16AA-1A91-BDA3-C093-B5EC87F354BE}"/>
                </a:ext>
              </a:extLst>
            </p:cNvPr>
            <p:cNvSpPr/>
            <p:nvPr/>
          </p:nvSpPr>
          <p:spPr>
            <a:xfrm>
              <a:off x="37690" y="33405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66E138EC-2895-81ED-5F23-2E4CFE708EEE}"/>
                </a:ext>
              </a:extLst>
            </p:cNvPr>
            <p:cNvSpPr/>
            <p:nvPr/>
          </p:nvSpPr>
          <p:spPr>
            <a:xfrm>
              <a:off x="353374" y="34929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8ABA7AF5-74BC-038F-D1F6-799EE839ABA2}"/>
                </a:ext>
              </a:extLst>
            </p:cNvPr>
            <p:cNvSpPr/>
            <p:nvPr/>
          </p:nvSpPr>
          <p:spPr>
            <a:xfrm>
              <a:off x="658174" y="36542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02522070-2150-472F-1252-B9AC995DF3E3}"/>
                </a:ext>
              </a:extLst>
            </p:cNvPr>
            <p:cNvSpPr/>
            <p:nvPr/>
          </p:nvSpPr>
          <p:spPr>
            <a:xfrm>
              <a:off x="962974" y="382269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FF489241-B684-607A-9E17-3572192BE059}"/>
                </a:ext>
              </a:extLst>
            </p:cNvPr>
            <p:cNvSpPr/>
            <p:nvPr/>
          </p:nvSpPr>
          <p:spPr>
            <a:xfrm>
              <a:off x="37690" y="37035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6F917719-FE46-A626-3D15-EC9240CDF1AE}"/>
                </a:ext>
              </a:extLst>
            </p:cNvPr>
            <p:cNvSpPr/>
            <p:nvPr/>
          </p:nvSpPr>
          <p:spPr>
            <a:xfrm>
              <a:off x="353374" y="38559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46B78F5C-9254-FD36-DC7F-073DCECED508}"/>
                </a:ext>
              </a:extLst>
            </p:cNvPr>
            <p:cNvSpPr/>
            <p:nvPr/>
          </p:nvSpPr>
          <p:spPr>
            <a:xfrm>
              <a:off x="658174" y="4017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175111B0-B47D-A510-739C-FEF640255992}"/>
                </a:ext>
              </a:extLst>
            </p:cNvPr>
            <p:cNvSpPr/>
            <p:nvPr/>
          </p:nvSpPr>
          <p:spPr>
            <a:xfrm>
              <a:off x="962974" y="41857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614E084B-83B8-C638-5F11-9AD72C67CA82}"/>
                </a:ext>
              </a:extLst>
            </p:cNvPr>
            <p:cNvSpPr/>
            <p:nvPr/>
          </p:nvSpPr>
          <p:spPr>
            <a:xfrm>
              <a:off x="31036" y="40777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9E3A8FF7-C6C2-DBA3-F733-E7D5AAA7DBFC}"/>
                </a:ext>
              </a:extLst>
            </p:cNvPr>
            <p:cNvSpPr/>
            <p:nvPr/>
          </p:nvSpPr>
          <p:spPr>
            <a:xfrm>
              <a:off x="346720" y="42301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79E4071B-2F9A-C793-B7BC-E4E15C923B30}"/>
                </a:ext>
              </a:extLst>
            </p:cNvPr>
            <p:cNvSpPr/>
            <p:nvPr/>
          </p:nvSpPr>
          <p:spPr>
            <a:xfrm>
              <a:off x="651520" y="4391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1FB6A20F-291F-9752-F981-453D3BCF30F9}"/>
                </a:ext>
              </a:extLst>
            </p:cNvPr>
            <p:cNvSpPr/>
            <p:nvPr/>
          </p:nvSpPr>
          <p:spPr>
            <a:xfrm>
              <a:off x="37690" y="44355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D3B2F1A0-8178-7AC7-F989-B70D47D0AEC0}"/>
                </a:ext>
              </a:extLst>
            </p:cNvPr>
            <p:cNvSpPr/>
            <p:nvPr/>
          </p:nvSpPr>
          <p:spPr>
            <a:xfrm>
              <a:off x="353374" y="45879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7DC1B24F-21A5-7AC3-6152-45EE96726E50}"/>
                </a:ext>
              </a:extLst>
            </p:cNvPr>
            <p:cNvSpPr/>
            <p:nvPr/>
          </p:nvSpPr>
          <p:spPr>
            <a:xfrm>
              <a:off x="46863" y="479339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153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F17A8C5C-EA05-629E-21DC-BC66D8BD5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2D875-4E0F-5FFF-936B-D8B3728B6CBC}"/>
              </a:ext>
            </a:extLst>
          </p:cNvPr>
          <p:cNvSpPr txBox="1"/>
          <p:nvPr/>
        </p:nvSpPr>
        <p:spPr>
          <a:xfrm>
            <a:off x="3962400" y="340658"/>
            <a:ext cx="5943600" cy="404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KATEGORIT</a:t>
            </a:r>
            <a:r>
              <a:rPr lang="en-GB" sz="2000" b="1" i="0" dirty="0">
                <a:effectLst/>
                <a:latin typeface="Century Gothic (Body)"/>
              </a:rPr>
              <a:t>Ë</a:t>
            </a:r>
            <a:r>
              <a:rPr lang="en-GB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20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MULTIMEDIAS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86138-D4C1-5680-1C34-F21213848268}"/>
              </a:ext>
            </a:extLst>
          </p:cNvPr>
          <p:cNvSpPr txBox="1"/>
          <p:nvPr/>
        </p:nvSpPr>
        <p:spPr>
          <a:xfrm>
            <a:off x="2090760" y="942553"/>
            <a:ext cx="63246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GB" sz="1200" b="1" i="0" dirty="0">
                <a:latin typeface="Georgia"/>
                <a:cs typeface="Georgia"/>
              </a:rPr>
              <a:t>LINEARE</a:t>
            </a:r>
          </a:p>
          <a:p>
            <a:pPr marL="11557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ërdoruesi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përfundimtar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nuk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mund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kontrollojë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përmbajtjen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aplikacionit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557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ërdoruesi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nuk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asnjë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lloj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ndërveprimi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1557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mungojnë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gjitha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veçoritë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ndihmën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cilave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përdorues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mund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ndërveprojë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aplikacionin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të tilla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aftësia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zgjedhur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opsione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ndryshme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klikuar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mbi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ikona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kontrolluar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rrjedhën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medias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ose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ndryshuar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ritmin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cilin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media.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shfaqur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</a:pPr>
            <a:endParaRPr lang="en-GB" sz="1200" b="0" i="0" dirty="0">
              <a:latin typeface="Georgia"/>
              <a:cs typeface="Georgia"/>
            </a:endParaRPr>
          </a:p>
          <a:p>
            <a:pPr marL="12700">
              <a:lnSpc>
                <a:spcPct val="150000"/>
              </a:lnSpc>
            </a:pPr>
            <a:r>
              <a:rPr lang="en-GB" sz="1200" dirty="0">
                <a:latin typeface="Georgia"/>
                <a:cs typeface="Georgia"/>
              </a:rPr>
              <a:t>JO-LINEARE</a:t>
            </a:r>
          </a:p>
          <a:p>
            <a:pPr marL="11557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ërdoruesit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lejohet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kontrolli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navigimi</a:t>
            </a:r>
            <a:r>
              <a:rPr lang="en-GB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GB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kalojë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përmes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përmbajtjes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multimediale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sipas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dëshirës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tij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11557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Përdoruesi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mund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kontrollojë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aksesin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aplikacionit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11557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Ofron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interaktivitet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jolinear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përdoruesit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kontrolluar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lëvizjen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dhënave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shembull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lojërat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kompjuterike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faqet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internetit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paketat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trajnimit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bazuara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kompjuter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etj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98450" indent="-285750">
              <a:lnSpc>
                <a:spcPct val="150000"/>
              </a:lnSpc>
              <a:buFont typeface="+mj-lt"/>
              <a:buAutoNum type="arabicPeriod"/>
            </a:pPr>
            <a:endParaRPr lang="en-GB" sz="1000" b="0" i="0" dirty="0">
              <a:latin typeface="Georgia"/>
              <a:cs typeface="Georgia"/>
            </a:endParaRPr>
          </a:p>
          <a:p>
            <a:pPr marL="12700"/>
            <a:endParaRPr lang="en-GB" sz="1000" spc="-5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endParaRPr lang="en-GB" sz="1000" spc="-5" dirty="0">
              <a:latin typeface="Georgi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endParaRPr lang="en-GB" sz="1000" dirty="0">
              <a:latin typeface="Georgia"/>
              <a:cs typeface="Georgi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GB" sz="1000" dirty="0">
              <a:latin typeface="Georgia"/>
              <a:cs typeface="Georgia"/>
            </a:endParaRPr>
          </a:p>
          <a:p>
            <a:pPr algn="just"/>
            <a:endParaRPr lang="en-GB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B9477-9654-F0FA-6B3C-295589B75D5F}"/>
              </a:ext>
            </a:extLst>
          </p:cNvPr>
          <p:cNvGrpSpPr/>
          <p:nvPr/>
        </p:nvGrpSpPr>
        <p:grpSpPr>
          <a:xfrm>
            <a:off x="31036" y="58096"/>
            <a:ext cx="1645364" cy="5040102"/>
            <a:chOff x="31036" y="58096"/>
            <a:chExt cx="1236738" cy="5040102"/>
          </a:xfrm>
          <a:blipFill>
            <a:blip r:embed="rId3"/>
            <a:stretch>
              <a:fillRect/>
            </a:stretch>
          </a:blipFill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3C4FCC2E-5D07-032E-816B-5078D432B901}"/>
                </a:ext>
              </a:extLst>
            </p:cNvPr>
            <p:cNvSpPr/>
            <p:nvPr/>
          </p:nvSpPr>
          <p:spPr>
            <a:xfrm>
              <a:off x="31036" y="580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35BD0B4E-6EE3-6D24-5633-825593F81426}"/>
                </a:ext>
              </a:extLst>
            </p:cNvPr>
            <p:cNvSpPr/>
            <p:nvPr/>
          </p:nvSpPr>
          <p:spPr>
            <a:xfrm>
              <a:off x="346720" y="2104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4FF95071-EC1C-6192-D42F-77FAFA32F08B}"/>
                </a:ext>
              </a:extLst>
            </p:cNvPr>
            <p:cNvSpPr/>
            <p:nvPr/>
          </p:nvSpPr>
          <p:spPr>
            <a:xfrm>
              <a:off x="651520" y="37187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8A3A04F-3B2C-03DD-8534-208E354F7C6A}"/>
                </a:ext>
              </a:extLst>
            </p:cNvPr>
            <p:cNvSpPr/>
            <p:nvPr/>
          </p:nvSpPr>
          <p:spPr>
            <a:xfrm>
              <a:off x="956320" y="5402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0F69A407-E2BE-7C51-F211-3D3CE473606F}"/>
                </a:ext>
              </a:extLst>
            </p:cNvPr>
            <p:cNvSpPr/>
            <p:nvPr/>
          </p:nvSpPr>
          <p:spPr>
            <a:xfrm>
              <a:off x="37690" y="4159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A89400BC-21FD-FB93-CEB2-B1541D2597DC}"/>
                </a:ext>
              </a:extLst>
            </p:cNvPr>
            <p:cNvSpPr/>
            <p:nvPr/>
          </p:nvSpPr>
          <p:spPr>
            <a:xfrm>
              <a:off x="353374" y="568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BD1BCE36-2792-10C0-CF28-8B7168D2246F}"/>
                </a:ext>
              </a:extLst>
            </p:cNvPr>
            <p:cNvSpPr/>
            <p:nvPr/>
          </p:nvSpPr>
          <p:spPr>
            <a:xfrm>
              <a:off x="658174" y="72968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CD5116D-FE2D-AD63-B66D-81581721A711}"/>
                </a:ext>
              </a:extLst>
            </p:cNvPr>
            <p:cNvSpPr/>
            <p:nvPr/>
          </p:nvSpPr>
          <p:spPr>
            <a:xfrm>
              <a:off x="962974" y="8980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D89A79D-A3B6-9A77-8546-72A8AC23C98C}"/>
                </a:ext>
              </a:extLst>
            </p:cNvPr>
            <p:cNvSpPr/>
            <p:nvPr/>
          </p:nvSpPr>
          <p:spPr>
            <a:xfrm>
              <a:off x="31036" y="7901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DE3F0EC1-8958-7644-D6AA-95D7326AE667}"/>
                </a:ext>
              </a:extLst>
            </p:cNvPr>
            <p:cNvSpPr/>
            <p:nvPr/>
          </p:nvSpPr>
          <p:spPr>
            <a:xfrm>
              <a:off x="346720" y="942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D4B8FA49-3599-1768-C1F6-63CB9EEFBE20}"/>
                </a:ext>
              </a:extLst>
            </p:cNvPr>
            <p:cNvSpPr/>
            <p:nvPr/>
          </p:nvSpPr>
          <p:spPr>
            <a:xfrm>
              <a:off x="651520" y="110392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59CAF401-8A55-A8A7-54C0-FAFA22C21AC5}"/>
                </a:ext>
              </a:extLst>
            </p:cNvPr>
            <p:cNvSpPr/>
            <p:nvPr/>
          </p:nvSpPr>
          <p:spPr>
            <a:xfrm>
              <a:off x="956320" y="127233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9E3B03F9-F92C-307F-29C0-F258E5CC9F83}"/>
                </a:ext>
              </a:extLst>
            </p:cNvPr>
            <p:cNvSpPr/>
            <p:nvPr/>
          </p:nvSpPr>
          <p:spPr>
            <a:xfrm>
              <a:off x="37690" y="11479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C7F1144A-EFE6-5706-9613-BEFB9D5B45E8}"/>
                </a:ext>
              </a:extLst>
            </p:cNvPr>
            <p:cNvSpPr/>
            <p:nvPr/>
          </p:nvSpPr>
          <p:spPr>
            <a:xfrm>
              <a:off x="353374" y="13003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F2870D99-185B-1D99-4DA7-7609420EDC95}"/>
                </a:ext>
              </a:extLst>
            </p:cNvPr>
            <p:cNvSpPr/>
            <p:nvPr/>
          </p:nvSpPr>
          <p:spPr>
            <a:xfrm>
              <a:off x="658174" y="146173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81C8A17C-CBBF-9605-2E52-DFCA6F807C6D}"/>
                </a:ext>
              </a:extLst>
            </p:cNvPr>
            <p:cNvSpPr/>
            <p:nvPr/>
          </p:nvSpPr>
          <p:spPr>
            <a:xfrm>
              <a:off x="962974" y="163014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A64EEA18-64FC-9E85-A5D5-086DE6E6673C}"/>
                </a:ext>
              </a:extLst>
            </p:cNvPr>
            <p:cNvSpPr/>
            <p:nvPr/>
          </p:nvSpPr>
          <p:spPr>
            <a:xfrm>
              <a:off x="37690" y="15082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2CE5C53B-DECB-3AEE-67BB-354578858259}"/>
                </a:ext>
              </a:extLst>
            </p:cNvPr>
            <p:cNvSpPr/>
            <p:nvPr/>
          </p:nvSpPr>
          <p:spPr>
            <a:xfrm>
              <a:off x="353374" y="16606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E758269E-A312-4917-7948-3FB918267349}"/>
                </a:ext>
              </a:extLst>
            </p:cNvPr>
            <p:cNvSpPr/>
            <p:nvPr/>
          </p:nvSpPr>
          <p:spPr>
            <a:xfrm>
              <a:off x="658174" y="1822004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BBDD0CB9-07AF-B871-532A-BC5EEC3DF5B0}"/>
                </a:ext>
              </a:extLst>
            </p:cNvPr>
            <p:cNvSpPr/>
            <p:nvPr/>
          </p:nvSpPr>
          <p:spPr>
            <a:xfrm>
              <a:off x="962974" y="199041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F38128DE-1EB0-AE3D-C76A-03936F46B918}"/>
                </a:ext>
              </a:extLst>
            </p:cNvPr>
            <p:cNvSpPr/>
            <p:nvPr/>
          </p:nvSpPr>
          <p:spPr>
            <a:xfrm>
              <a:off x="31036" y="18824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9EA611BF-F5B6-63A1-3EF8-F354C039DAB4}"/>
                </a:ext>
              </a:extLst>
            </p:cNvPr>
            <p:cNvSpPr/>
            <p:nvPr/>
          </p:nvSpPr>
          <p:spPr>
            <a:xfrm>
              <a:off x="346720" y="20348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FF65FCC8-EE20-8951-CC0E-E13E3555C078}"/>
                </a:ext>
              </a:extLst>
            </p:cNvPr>
            <p:cNvSpPr/>
            <p:nvPr/>
          </p:nvSpPr>
          <p:spPr>
            <a:xfrm>
              <a:off x="651520" y="219625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626816AB-09C3-6260-B7D8-8C6D612C6F7F}"/>
                </a:ext>
              </a:extLst>
            </p:cNvPr>
            <p:cNvSpPr/>
            <p:nvPr/>
          </p:nvSpPr>
          <p:spPr>
            <a:xfrm>
              <a:off x="956320" y="236466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osis Light" pitchFamily="2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F20EACE0-F402-F57F-75F9-3FCE5A814DD0}"/>
                </a:ext>
              </a:extLst>
            </p:cNvPr>
            <p:cNvSpPr/>
            <p:nvPr/>
          </p:nvSpPr>
          <p:spPr>
            <a:xfrm>
              <a:off x="37690" y="22402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FAE04294-78C6-A0E8-3744-17940BF89CA1}"/>
                </a:ext>
              </a:extLst>
            </p:cNvPr>
            <p:cNvSpPr/>
            <p:nvPr/>
          </p:nvSpPr>
          <p:spPr>
            <a:xfrm>
              <a:off x="353374" y="23926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3352DE0C-0EAE-4E09-0D5D-AFA19698C536}"/>
                </a:ext>
              </a:extLst>
            </p:cNvPr>
            <p:cNvSpPr/>
            <p:nvPr/>
          </p:nvSpPr>
          <p:spPr>
            <a:xfrm>
              <a:off x="658174" y="255406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40A8DA3D-AC11-EBFD-759E-73C4EC097CBE}"/>
                </a:ext>
              </a:extLst>
            </p:cNvPr>
            <p:cNvSpPr/>
            <p:nvPr/>
          </p:nvSpPr>
          <p:spPr>
            <a:xfrm>
              <a:off x="962974" y="272247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CE11981D-AA0C-260B-AFDA-73B5992B020B}"/>
                </a:ext>
              </a:extLst>
            </p:cNvPr>
            <p:cNvSpPr/>
            <p:nvPr/>
          </p:nvSpPr>
          <p:spPr>
            <a:xfrm>
              <a:off x="37690" y="26084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916257AD-2019-EA2F-F724-CC1075360A39}"/>
                </a:ext>
              </a:extLst>
            </p:cNvPr>
            <p:cNvSpPr/>
            <p:nvPr/>
          </p:nvSpPr>
          <p:spPr>
            <a:xfrm>
              <a:off x="353374" y="27608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A58011E7-ED31-8C08-16C2-4BDA0EC739B3}"/>
                </a:ext>
              </a:extLst>
            </p:cNvPr>
            <p:cNvSpPr/>
            <p:nvPr/>
          </p:nvSpPr>
          <p:spPr>
            <a:xfrm>
              <a:off x="658174" y="292223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F2807D35-3B0C-28A0-09A1-B2285A431208}"/>
                </a:ext>
              </a:extLst>
            </p:cNvPr>
            <p:cNvSpPr/>
            <p:nvPr/>
          </p:nvSpPr>
          <p:spPr>
            <a:xfrm>
              <a:off x="962974" y="3090642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1E9DA9A8-F702-A41A-FF18-7BD8FFA1C00A}"/>
                </a:ext>
              </a:extLst>
            </p:cNvPr>
            <p:cNvSpPr/>
            <p:nvPr/>
          </p:nvSpPr>
          <p:spPr>
            <a:xfrm>
              <a:off x="31036" y="29827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8C9FD45D-D20D-8A79-39A5-1C5A98BE8C70}"/>
                </a:ext>
              </a:extLst>
            </p:cNvPr>
            <p:cNvSpPr/>
            <p:nvPr/>
          </p:nvSpPr>
          <p:spPr>
            <a:xfrm>
              <a:off x="346720" y="31351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2850F38B-AC57-3EF8-19FE-D0A9687BE6CA}"/>
                </a:ext>
              </a:extLst>
            </p:cNvPr>
            <p:cNvSpPr/>
            <p:nvPr/>
          </p:nvSpPr>
          <p:spPr>
            <a:xfrm>
              <a:off x="651520" y="32964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E11F771-31EE-6418-2672-4428BBA14EB3}"/>
                </a:ext>
              </a:extLst>
            </p:cNvPr>
            <p:cNvSpPr/>
            <p:nvPr/>
          </p:nvSpPr>
          <p:spPr>
            <a:xfrm>
              <a:off x="956320" y="346488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55FBDFBB-2D45-8386-A8AB-8B5B59BA0200}"/>
                </a:ext>
              </a:extLst>
            </p:cNvPr>
            <p:cNvSpPr/>
            <p:nvPr/>
          </p:nvSpPr>
          <p:spPr>
            <a:xfrm>
              <a:off x="37690" y="33405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0D273941-557B-5524-87C5-13CE7570ECBE}"/>
                </a:ext>
              </a:extLst>
            </p:cNvPr>
            <p:cNvSpPr/>
            <p:nvPr/>
          </p:nvSpPr>
          <p:spPr>
            <a:xfrm>
              <a:off x="353374" y="34929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AC31CEC9-77B6-8047-FE5A-7CC70A0ECB52}"/>
                </a:ext>
              </a:extLst>
            </p:cNvPr>
            <p:cNvSpPr/>
            <p:nvPr/>
          </p:nvSpPr>
          <p:spPr>
            <a:xfrm>
              <a:off x="658174" y="36542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14C303DD-33D3-FDE2-DEE1-C9468B93B51F}"/>
                </a:ext>
              </a:extLst>
            </p:cNvPr>
            <p:cNvSpPr/>
            <p:nvPr/>
          </p:nvSpPr>
          <p:spPr>
            <a:xfrm>
              <a:off x="962974" y="382269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CAC20B4C-D53E-3788-567F-DB331A63FD3D}"/>
                </a:ext>
              </a:extLst>
            </p:cNvPr>
            <p:cNvSpPr/>
            <p:nvPr/>
          </p:nvSpPr>
          <p:spPr>
            <a:xfrm>
              <a:off x="37690" y="37035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E95F9E91-B07B-4C58-DD6A-E031648DD8EB}"/>
                </a:ext>
              </a:extLst>
            </p:cNvPr>
            <p:cNvSpPr/>
            <p:nvPr/>
          </p:nvSpPr>
          <p:spPr>
            <a:xfrm>
              <a:off x="353374" y="38559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043EEA78-22A6-8B2E-CFC3-FBA4B83C46EC}"/>
                </a:ext>
              </a:extLst>
            </p:cNvPr>
            <p:cNvSpPr/>
            <p:nvPr/>
          </p:nvSpPr>
          <p:spPr>
            <a:xfrm>
              <a:off x="658174" y="4017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6F9931B9-EBC7-C9E5-93F3-46E881D87AD2}"/>
                </a:ext>
              </a:extLst>
            </p:cNvPr>
            <p:cNvSpPr/>
            <p:nvPr/>
          </p:nvSpPr>
          <p:spPr>
            <a:xfrm>
              <a:off x="962974" y="41857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901B0A62-A855-D0BC-28C9-195558BF021C}"/>
                </a:ext>
              </a:extLst>
            </p:cNvPr>
            <p:cNvSpPr/>
            <p:nvPr/>
          </p:nvSpPr>
          <p:spPr>
            <a:xfrm>
              <a:off x="31036" y="40777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443A38C7-CDD5-021A-E265-5A91C47466ED}"/>
                </a:ext>
              </a:extLst>
            </p:cNvPr>
            <p:cNvSpPr/>
            <p:nvPr/>
          </p:nvSpPr>
          <p:spPr>
            <a:xfrm>
              <a:off x="346720" y="42301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FB3DFCC2-24C1-B930-CDDD-41B813A28201}"/>
                </a:ext>
              </a:extLst>
            </p:cNvPr>
            <p:cNvSpPr/>
            <p:nvPr/>
          </p:nvSpPr>
          <p:spPr>
            <a:xfrm>
              <a:off x="651520" y="4391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9C8E3AB3-642E-D194-2510-7FEA4052692B}"/>
                </a:ext>
              </a:extLst>
            </p:cNvPr>
            <p:cNvSpPr/>
            <p:nvPr/>
          </p:nvSpPr>
          <p:spPr>
            <a:xfrm>
              <a:off x="37690" y="44355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97DC5979-293F-C8C6-CBFB-7606219B8872}"/>
                </a:ext>
              </a:extLst>
            </p:cNvPr>
            <p:cNvSpPr/>
            <p:nvPr/>
          </p:nvSpPr>
          <p:spPr>
            <a:xfrm>
              <a:off x="353374" y="45879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6EFE27E8-57AB-7140-E432-92F427A1331B}"/>
                </a:ext>
              </a:extLst>
            </p:cNvPr>
            <p:cNvSpPr/>
            <p:nvPr/>
          </p:nvSpPr>
          <p:spPr>
            <a:xfrm>
              <a:off x="46863" y="479339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211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28600" y="1720421"/>
            <a:ext cx="8993699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6450" marR="5080" indent="182245" algn="ctr">
              <a:lnSpc>
                <a:spcPct val="100000"/>
              </a:lnSpc>
              <a:spcBef>
                <a:spcPts val="100"/>
              </a:spcBef>
            </a:pPr>
            <a:r>
              <a:rPr lang="en-GB" spc="-5" dirty="0"/>
              <a:t>FALEMINDERIT P</a:t>
            </a:r>
            <a:r>
              <a:rPr lang="en-GB" sz="3200" b="1" i="0" dirty="0">
                <a:effectLst/>
                <a:latin typeface="Century Gothic (Body)"/>
              </a:rPr>
              <a:t>ËR VËMENDJEN!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934197" y="3423079"/>
            <a:ext cx="1276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15" dirty="0" err="1">
                <a:solidFill>
                  <a:srgbClr val="7030A0"/>
                </a:solidFill>
                <a:latin typeface="Calibri"/>
                <a:cs typeface="Calibri"/>
              </a:rPr>
              <a:t>Pyetje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?</a:t>
            </a:r>
            <a:endParaRPr sz="1600" dirty="0">
              <a:solidFill>
                <a:srgbClr val="7030A0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3692" y="3692319"/>
            <a:ext cx="2138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Greta.ahma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@ubt-uni.net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45271-E304-B431-F215-E932872DAA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247650"/>
            <a:ext cx="4050749" cy="5143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AE637E26-59B6-987B-0CE8-8FFDB08E8DD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F17A8C5C-EA05-629E-21DC-BC66D8BD5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2D875-4E0F-5FFF-936B-D8B3728B6CBC}"/>
              </a:ext>
            </a:extLst>
          </p:cNvPr>
          <p:cNvSpPr txBox="1"/>
          <p:nvPr/>
        </p:nvSpPr>
        <p:spPr>
          <a:xfrm>
            <a:off x="4311018" y="509319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 (Body)"/>
              </a:rPr>
              <a:t>RRETH L</a:t>
            </a:r>
            <a:r>
              <a:rPr lang="en-GB" sz="2000" b="1" i="0" dirty="0">
                <a:effectLst/>
                <a:latin typeface="Century Gothic (Body)"/>
              </a:rPr>
              <a:t>Ë</a:t>
            </a:r>
            <a:r>
              <a:rPr lang="en-US" sz="2000" b="1" dirty="0">
                <a:latin typeface="Century Gothic (Body)"/>
              </a:rPr>
              <a:t>ND</a:t>
            </a:r>
            <a:r>
              <a:rPr lang="en-GB" sz="2000" b="1" i="0" dirty="0">
                <a:effectLst/>
                <a:latin typeface="Century Gothic (Body)"/>
              </a:rPr>
              <a:t>Ë</a:t>
            </a:r>
            <a:r>
              <a:rPr lang="en-US" sz="2000" b="1" dirty="0">
                <a:latin typeface="Century Gothic (Body)"/>
              </a:rPr>
              <a:t>S</a:t>
            </a:r>
            <a:endParaRPr lang="en-GB" sz="2000" b="1" dirty="0">
              <a:latin typeface="Century Gothic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86138-D4C1-5680-1C34-F21213848268}"/>
              </a:ext>
            </a:extLst>
          </p:cNvPr>
          <p:cNvSpPr txBox="1"/>
          <p:nvPr/>
        </p:nvSpPr>
        <p:spPr>
          <a:xfrm>
            <a:off x="2336909" y="882843"/>
            <a:ext cx="6397099" cy="99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1600" spc="-5" dirty="0" err="1">
                <a:latin typeface="Century Gothic (Body)"/>
                <a:cs typeface="Georgia"/>
              </a:rPr>
              <a:t>Ligjerate</a:t>
            </a:r>
            <a:r>
              <a:rPr lang="en-GB" sz="1600" spc="5" dirty="0">
                <a:latin typeface="Century Gothic (Body)"/>
                <a:cs typeface="Georgia"/>
              </a:rPr>
              <a:t> </a:t>
            </a:r>
            <a:r>
              <a:rPr lang="en-GB" sz="1600" dirty="0">
                <a:latin typeface="Century Gothic (Body)"/>
                <a:cs typeface="Georgia"/>
              </a:rPr>
              <a:t>e </a:t>
            </a:r>
            <a:r>
              <a:rPr lang="en-GB" sz="1600" spc="-5" dirty="0" err="1">
                <a:latin typeface="Century Gothic (Body)"/>
                <a:cs typeface="Georgia"/>
              </a:rPr>
              <a:t>integruar</a:t>
            </a:r>
            <a:r>
              <a:rPr lang="en-GB" sz="1600" spc="20" dirty="0">
                <a:latin typeface="Century Gothic (Body)"/>
                <a:cs typeface="Georgia"/>
              </a:rPr>
              <a:t> </a:t>
            </a:r>
            <a:r>
              <a:rPr lang="en-GB" sz="1600" dirty="0">
                <a:latin typeface="Century Gothic (Body)"/>
                <a:cs typeface="Georgia"/>
              </a:rPr>
              <a:t>=</a:t>
            </a:r>
            <a:r>
              <a:rPr lang="en-GB" sz="1600" spc="-5" dirty="0">
                <a:latin typeface="Century Gothic (Body)"/>
                <a:cs typeface="Georgia"/>
              </a:rPr>
              <a:t> </a:t>
            </a:r>
            <a:r>
              <a:rPr lang="en-GB" sz="1600" spc="-5" dirty="0" err="1">
                <a:latin typeface="Century Gothic (Body)"/>
                <a:cs typeface="Georgia"/>
              </a:rPr>
              <a:t>ligjerata</a:t>
            </a:r>
            <a:r>
              <a:rPr lang="en-GB" sz="1600" spc="5" dirty="0">
                <a:latin typeface="Century Gothic (Body)"/>
                <a:cs typeface="Georgia"/>
              </a:rPr>
              <a:t> </a:t>
            </a:r>
            <a:r>
              <a:rPr lang="en-GB" sz="1600" dirty="0">
                <a:latin typeface="Century Gothic (Body)"/>
                <a:cs typeface="Georgia"/>
              </a:rPr>
              <a:t>+</a:t>
            </a:r>
            <a:r>
              <a:rPr lang="en-GB" sz="1600" spc="15" dirty="0">
                <a:latin typeface="Century Gothic (Body)"/>
                <a:cs typeface="Georgia"/>
              </a:rPr>
              <a:t> </a:t>
            </a:r>
            <a:r>
              <a:rPr lang="en-GB" sz="1600" spc="-5" dirty="0" err="1">
                <a:latin typeface="Century Gothic (Body)"/>
                <a:cs typeface="Georgia"/>
              </a:rPr>
              <a:t>ushtrime</a:t>
            </a:r>
            <a:r>
              <a:rPr lang="en-GB" sz="1600" spc="-5" dirty="0">
                <a:latin typeface="Century Gothic (Body)"/>
                <a:cs typeface="Georgia"/>
              </a:rPr>
              <a:t>.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1600" spc="-420" dirty="0">
                <a:latin typeface="Century Gothic (Body)"/>
                <a:cs typeface="Georgia"/>
              </a:rPr>
              <a:t> </a:t>
            </a:r>
            <a:r>
              <a:rPr lang="en-GB" sz="1600" spc="-5" dirty="0" err="1">
                <a:latin typeface="Century Gothic (Body)"/>
                <a:cs typeface="Georgia"/>
              </a:rPr>
              <a:t>Projekte</a:t>
            </a:r>
            <a:r>
              <a:rPr lang="en-GB" sz="1600" spc="20" dirty="0">
                <a:latin typeface="Century Gothic (Body)"/>
                <a:cs typeface="Georgia"/>
              </a:rPr>
              <a:t> </a:t>
            </a:r>
            <a:r>
              <a:rPr lang="en-GB" sz="1600" spc="-5" dirty="0" err="1">
                <a:latin typeface="Century Gothic (Body)"/>
                <a:cs typeface="Georgia"/>
              </a:rPr>
              <a:t>individuale</a:t>
            </a:r>
            <a:r>
              <a:rPr lang="en-GB" sz="1600" spc="-5" dirty="0">
                <a:latin typeface="Century Gothic (Body)"/>
                <a:cs typeface="Georgia"/>
              </a:rPr>
              <a:t>/</a:t>
            </a:r>
            <a:r>
              <a:rPr lang="en-GB" sz="1600" spc="-5" dirty="0" err="1">
                <a:latin typeface="Century Gothic (Body)"/>
                <a:cs typeface="Georgia"/>
              </a:rPr>
              <a:t>grupore</a:t>
            </a:r>
            <a:endParaRPr lang="en-GB" sz="1600" dirty="0">
              <a:latin typeface="Century Gothic (Body)"/>
              <a:cs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E1EC0-FB44-512B-13B2-171239C79F34}"/>
              </a:ext>
            </a:extLst>
          </p:cNvPr>
          <p:cNvSpPr txBox="1"/>
          <p:nvPr/>
        </p:nvSpPr>
        <p:spPr>
          <a:xfrm>
            <a:off x="2336909" y="2048202"/>
            <a:ext cx="257634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/>
              <a:t>Tech Stack: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       HTML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       </a:t>
            </a:r>
            <a:r>
              <a:rPr lang="en-US" sz="1400" dirty="0" err="1"/>
              <a:t>Javascript</a:t>
            </a:r>
            <a:endParaRPr lang="en-US" sz="1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       </a:t>
            </a:r>
            <a:r>
              <a:rPr lang="en-US" sz="1400" dirty="0" err="1"/>
              <a:t>PixiJS</a:t>
            </a:r>
            <a:endParaRPr lang="en-GB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D9CA3-1B2F-1837-D19A-761D97D2344C}"/>
              </a:ext>
            </a:extLst>
          </p:cNvPr>
          <p:cNvSpPr txBox="1"/>
          <p:nvPr/>
        </p:nvSpPr>
        <p:spPr>
          <a:xfrm>
            <a:off x="2336909" y="3095298"/>
            <a:ext cx="448231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 err="1"/>
              <a:t>Njohurit</a:t>
            </a:r>
            <a:r>
              <a:rPr lang="en-US" sz="1600" dirty="0"/>
              <a:t> </a:t>
            </a:r>
            <a:r>
              <a:rPr lang="en-US" sz="1600" dirty="0" err="1"/>
              <a:t>që</a:t>
            </a:r>
            <a:r>
              <a:rPr lang="en-US" sz="1600" dirty="0"/>
              <a:t> </a:t>
            </a:r>
            <a:r>
              <a:rPr lang="en-US" sz="1600" dirty="0" err="1"/>
              <a:t>ju</a:t>
            </a:r>
            <a:r>
              <a:rPr lang="en-US" sz="1600" dirty="0"/>
              <a:t> </a:t>
            </a:r>
            <a:r>
              <a:rPr lang="en-US" sz="1600" dirty="0" err="1"/>
              <a:t>duhet</a:t>
            </a:r>
            <a:r>
              <a:rPr lang="en-US" sz="1600" dirty="0"/>
              <a:t> </a:t>
            </a:r>
            <a:r>
              <a:rPr lang="en-US" sz="1600" dirty="0" err="1"/>
              <a:t>ti</a:t>
            </a:r>
            <a:r>
              <a:rPr lang="en-US" sz="1600" dirty="0"/>
              <a:t> </a:t>
            </a:r>
            <a:r>
              <a:rPr lang="en-US" sz="1600" dirty="0" err="1"/>
              <a:t>posedoni</a:t>
            </a:r>
            <a:r>
              <a:rPr lang="en-US" sz="1600" dirty="0"/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         </a:t>
            </a:r>
            <a:r>
              <a:rPr lang="en-US" sz="1400" dirty="0" err="1"/>
              <a:t>Bazat</a:t>
            </a:r>
            <a:r>
              <a:rPr lang="en-US" sz="1400" dirty="0"/>
              <a:t> </a:t>
            </a:r>
            <a:r>
              <a:rPr lang="en-US" sz="1400" dirty="0" err="1"/>
              <a:t>në</a:t>
            </a:r>
            <a:r>
              <a:rPr lang="en-US" sz="1400" dirty="0"/>
              <a:t> HTML, CSS, JavaScript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         DOM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 err="1"/>
              <a:t>Fokusi</a:t>
            </a:r>
            <a:r>
              <a:rPr lang="en-US" sz="1600" dirty="0"/>
              <a:t> </a:t>
            </a:r>
            <a:r>
              <a:rPr lang="en-US" sz="1600" dirty="0" err="1"/>
              <a:t>në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Front-End</a:t>
            </a:r>
          </a:p>
          <a:p>
            <a:r>
              <a:rPr lang="en-US" dirty="0"/>
              <a:t> 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C447B-1D6A-C483-917D-2298D96AC436}"/>
              </a:ext>
            </a:extLst>
          </p:cNvPr>
          <p:cNvGrpSpPr/>
          <p:nvPr/>
        </p:nvGrpSpPr>
        <p:grpSpPr>
          <a:xfrm>
            <a:off x="31036" y="58096"/>
            <a:ext cx="1645364" cy="5040102"/>
            <a:chOff x="31036" y="58096"/>
            <a:chExt cx="1236738" cy="5040102"/>
          </a:xfrm>
          <a:blipFill>
            <a:blip r:embed="rId3"/>
            <a:stretch>
              <a:fillRect/>
            </a:stretch>
          </a:blipFill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1EFED875-1604-3DE4-0615-6139D3FF939C}"/>
                </a:ext>
              </a:extLst>
            </p:cNvPr>
            <p:cNvSpPr/>
            <p:nvPr/>
          </p:nvSpPr>
          <p:spPr>
            <a:xfrm>
              <a:off x="31036" y="580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1EF5B804-3E7B-E1D1-087B-A261D04EF5F0}"/>
                </a:ext>
              </a:extLst>
            </p:cNvPr>
            <p:cNvSpPr/>
            <p:nvPr/>
          </p:nvSpPr>
          <p:spPr>
            <a:xfrm>
              <a:off x="346720" y="2104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F8489AE-FFBF-1C15-47FB-1BE3F73851DF}"/>
                </a:ext>
              </a:extLst>
            </p:cNvPr>
            <p:cNvSpPr/>
            <p:nvPr/>
          </p:nvSpPr>
          <p:spPr>
            <a:xfrm>
              <a:off x="651520" y="37187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278EB943-2203-8235-22A6-323E70C9CAEA}"/>
                </a:ext>
              </a:extLst>
            </p:cNvPr>
            <p:cNvSpPr/>
            <p:nvPr/>
          </p:nvSpPr>
          <p:spPr>
            <a:xfrm>
              <a:off x="956320" y="5402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7C972C43-3C0B-8217-D0C5-D81B85453CDE}"/>
                </a:ext>
              </a:extLst>
            </p:cNvPr>
            <p:cNvSpPr/>
            <p:nvPr/>
          </p:nvSpPr>
          <p:spPr>
            <a:xfrm>
              <a:off x="37690" y="4159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FE647A01-6F9B-F380-F53C-C55289129C4F}"/>
                </a:ext>
              </a:extLst>
            </p:cNvPr>
            <p:cNvSpPr/>
            <p:nvPr/>
          </p:nvSpPr>
          <p:spPr>
            <a:xfrm>
              <a:off x="353374" y="568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8B1938A6-FC62-1EDC-9EB8-6DA50E1757A8}"/>
                </a:ext>
              </a:extLst>
            </p:cNvPr>
            <p:cNvSpPr/>
            <p:nvPr/>
          </p:nvSpPr>
          <p:spPr>
            <a:xfrm>
              <a:off x="658174" y="72968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4BA610D4-361F-0919-037B-4242C80CA0F7}"/>
                </a:ext>
              </a:extLst>
            </p:cNvPr>
            <p:cNvSpPr/>
            <p:nvPr/>
          </p:nvSpPr>
          <p:spPr>
            <a:xfrm>
              <a:off x="962974" y="8980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DDE52790-6F44-0A81-2A94-8AA219FCD926}"/>
                </a:ext>
              </a:extLst>
            </p:cNvPr>
            <p:cNvSpPr/>
            <p:nvPr/>
          </p:nvSpPr>
          <p:spPr>
            <a:xfrm>
              <a:off x="31036" y="7901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3668AC20-C310-B3F3-7E17-6051014BF1C7}"/>
                </a:ext>
              </a:extLst>
            </p:cNvPr>
            <p:cNvSpPr/>
            <p:nvPr/>
          </p:nvSpPr>
          <p:spPr>
            <a:xfrm>
              <a:off x="346720" y="942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37333152-4605-DF31-9DDC-856EF3DC68B9}"/>
                </a:ext>
              </a:extLst>
            </p:cNvPr>
            <p:cNvSpPr/>
            <p:nvPr/>
          </p:nvSpPr>
          <p:spPr>
            <a:xfrm>
              <a:off x="651520" y="110392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B61BA930-CA71-0933-A0C4-678C33B07E71}"/>
                </a:ext>
              </a:extLst>
            </p:cNvPr>
            <p:cNvSpPr/>
            <p:nvPr/>
          </p:nvSpPr>
          <p:spPr>
            <a:xfrm>
              <a:off x="956320" y="127233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AECBF222-3949-2CCD-FF04-6A870DF5E685}"/>
                </a:ext>
              </a:extLst>
            </p:cNvPr>
            <p:cNvSpPr/>
            <p:nvPr/>
          </p:nvSpPr>
          <p:spPr>
            <a:xfrm>
              <a:off x="37690" y="11479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3769165C-7B09-72FE-42A3-E8D5B0FB709C}"/>
                </a:ext>
              </a:extLst>
            </p:cNvPr>
            <p:cNvSpPr/>
            <p:nvPr/>
          </p:nvSpPr>
          <p:spPr>
            <a:xfrm>
              <a:off x="353374" y="13003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C26FC478-773C-0FFE-3A20-F7911102F409}"/>
                </a:ext>
              </a:extLst>
            </p:cNvPr>
            <p:cNvSpPr/>
            <p:nvPr/>
          </p:nvSpPr>
          <p:spPr>
            <a:xfrm>
              <a:off x="658174" y="146173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A61B0899-61AC-2BEE-BF06-2C5104AEC3FE}"/>
                </a:ext>
              </a:extLst>
            </p:cNvPr>
            <p:cNvSpPr/>
            <p:nvPr/>
          </p:nvSpPr>
          <p:spPr>
            <a:xfrm>
              <a:off x="962974" y="163014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F22DA9BC-DCA9-EBDA-69C7-BA6D405B55BA}"/>
                </a:ext>
              </a:extLst>
            </p:cNvPr>
            <p:cNvSpPr/>
            <p:nvPr/>
          </p:nvSpPr>
          <p:spPr>
            <a:xfrm>
              <a:off x="37690" y="15082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C261362C-6CC6-48DC-38AD-E0E5828D59B2}"/>
                </a:ext>
              </a:extLst>
            </p:cNvPr>
            <p:cNvSpPr/>
            <p:nvPr/>
          </p:nvSpPr>
          <p:spPr>
            <a:xfrm>
              <a:off x="353374" y="16606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1E5E6BBC-6C56-966F-F141-B1B5D40969A7}"/>
                </a:ext>
              </a:extLst>
            </p:cNvPr>
            <p:cNvSpPr/>
            <p:nvPr/>
          </p:nvSpPr>
          <p:spPr>
            <a:xfrm>
              <a:off x="658174" y="1822004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0B5F71B5-C459-EE9D-F09E-84DC13FA8136}"/>
                </a:ext>
              </a:extLst>
            </p:cNvPr>
            <p:cNvSpPr/>
            <p:nvPr/>
          </p:nvSpPr>
          <p:spPr>
            <a:xfrm>
              <a:off x="962974" y="199041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347C4656-40E7-31D4-8DCB-0694C432C035}"/>
                </a:ext>
              </a:extLst>
            </p:cNvPr>
            <p:cNvSpPr/>
            <p:nvPr/>
          </p:nvSpPr>
          <p:spPr>
            <a:xfrm>
              <a:off x="31036" y="18824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77A18066-17BB-725B-B2D8-940FD39AB446}"/>
                </a:ext>
              </a:extLst>
            </p:cNvPr>
            <p:cNvSpPr/>
            <p:nvPr/>
          </p:nvSpPr>
          <p:spPr>
            <a:xfrm>
              <a:off x="346720" y="20348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ADE81AEC-CB72-E910-1107-F45CE2E60DA8}"/>
                </a:ext>
              </a:extLst>
            </p:cNvPr>
            <p:cNvSpPr/>
            <p:nvPr/>
          </p:nvSpPr>
          <p:spPr>
            <a:xfrm>
              <a:off x="651520" y="219625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6C6749F1-14CA-349A-48A5-398E67C36E4C}"/>
                </a:ext>
              </a:extLst>
            </p:cNvPr>
            <p:cNvSpPr/>
            <p:nvPr/>
          </p:nvSpPr>
          <p:spPr>
            <a:xfrm>
              <a:off x="956320" y="236466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osis Light" pitchFamily="2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E26FBFFC-B0FE-0FED-CE49-6177F0D1AB01}"/>
                </a:ext>
              </a:extLst>
            </p:cNvPr>
            <p:cNvSpPr/>
            <p:nvPr/>
          </p:nvSpPr>
          <p:spPr>
            <a:xfrm>
              <a:off x="37690" y="22402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EA673C3-BF87-4F49-30ED-638EB0227BAA}"/>
                </a:ext>
              </a:extLst>
            </p:cNvPr>
            <p:cNvSpPr/>
            <p:nvPr/>
          </p:nvSpPr>
          <p:spPr>
            <a:xfrm>
              <a:off x="353374" y="23926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85B56C32-FD06-C429-0C0E-07C3A899C970}"/>
                </a:ext>
              </a:extLst>
            </p:cNvPr>
            <p:cNvSpPr/>
            <p:nvPr/>
          </p:nvSpPr>
          <p:spPr>
            <a:xfrm>
              <a:off x="658174" y="255406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B9DA50D0-1F31-09DA-A2A8-6855B13CAEC4}"/>
                </a:ext>
              </a:extLst>
            </p:cNvPr>
            <p:cNvSpPr/>
            <p:nvPr/>
          </p:nvSpPr>
          <p:spPr>
            <a:xfrm>
              <a:off x="962974" y="272247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1C2B36C1-37B1-5835-586C-9202F2E2EC85}"/>
                </a:ext>
              </a:extLst>
            </p:cNvPr>
            <p:cNvSpPr/>
            <p:nvPr/>
          </p:nvSpPr>
          <p:spPr>
            <a:xfrm>
              <a:off x="37690" y="26084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3207F301-D9EF-1628-D1F0-966065AE4111}"/>
                </a:ext>
              </a:extLst>
            </p:cNvPr>
            <p:cNvSpPr/>
            <p:nvPr/>
          </p:nvSpPr>
          <p:spPr>
            <a:xfrm>
              <a:off x="353374" y="27608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88C35673-3EE2-9033-5905-6FCA26B37488}"/>
                </a:ext>
              </a:extLst>
            </p:cNvPr>
            <p:cNvSpPr/>
            <p:nvPr/>
          </p:nvSpPr>
          <p:spPr>
            <a:xfrm>
              <a:off x="658174" y="292223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A73B1D2D-78DC-BD15-0CEF-53AAC6E56F9A}"/>
                </a:ext>
              </a:extLst>
            </p:cNvPr>
            <p:cNvSpPr/>
            <p:nvPr/>
          </p:nvSpPr>
          <p:spPr>
            <a:xfrm>
              <a:off x="962974" y="3090642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6169E303-BC77-3D42-2FF9-52DF08BA98FC}"/>
                </a:ext>
              </a:extLst>
            </p:cNvPr>
            <p:cNvSpPr/>
            <p:nvPr/>
          </p:nvSpPr>
          <p:spPr>
            <a:xfrm>
              <a:off x="31036" y="29827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CABF0596-690E-23D1-A641-0EBA613F0A86}"/>
                </a:ext>
              </a:extLst>
            </p:cNvPr>
            <p:cNvSpPr/>
            <p:nvPr/>
          </p:nvSpPr>
          <p:spPr>
            <a:xfrm>
              <a:off x="346720" y="31351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C581EEF8-4C0A-E8CE-D856-09E83D5B9744}"/>
                </a:ext>
              </a:extLst>
            </p:cNvPr>
            <p:cNvSpPr/>
            <p:nvPr/>
          </p:nvSpPr>
          <p:spPr>
            <a:xfrm>
              <a:off x="651520" y="32964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50F5942F-74E8-ED6E-B8AE-DABE4F2BA2D0}"/>
                </a:ext>
              </a:extLst>
            </p:cNvPr>
            <p:cNvSpPr/>
            <p:nvPr/>
          </p:nvSpPr>
          <p:spPr>
            <a:xfrm>
              <a:off x="956320" y="346488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C82331BB-E342-332D-27E6-8F5CFD251B01}"/>
                </a:ext>
              </a:extLst>
            </p:cNvPr>
            <p:cNvSpPr/>
            <p:nvPr/>
          </p:nvSpPr>
          <p:spPr>
            <a:xfrm>
              <a:off x="37690" y="33405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C0D29D1A-5FF4-2AD8-5D67-2279900B0013}"/>
                </a:ext>
              </a:extLst>
            </p:cNvPr>
            <p:cNvSpPr/>
            <p:nvPr/>
          </p:nvSpPr>
          <p:spPr>
            <a:xfrm>
              <a:off x="353374" y="34929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34089F46-E2A1-5B30-6EEB-6AA32AB24DAE}"/>
                </a:ext>
              </a:extLst>
            </p:cNvPr>
            <p:cNvSpPr/>
            <p:nvPr/>
          </p:nvSpPr>
          <p:spPr>
            <a:xfrm>
              <a:off x="658174" y="36542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6080C97B-B6BF-FC56-F8B8-AB9110C28E5C}"/>
                </a:ext>
              </a:extLst>
            </p:cNvPr>
            <p:cNvSpPr/>
            <p:nvPr/>
          </p:nvSpPr>
          <p:spPr>
            <a:xfrm>
              <a:off x="962974" y="382269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78A03750-3909-1685-F9D9-961A7D368DB7}"/>
                </a:ext>
              </a:extLst>
            </p:cNvPr>
            <p:cNvSpPr/>
            <p:nvPr/>
          </p:nvSpPr>
          <p:spPr>
            <a:xfrm>
              <a:off x="37690" y="37035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E0547D9E-B269-522E-D45B-21C0BE25186F}"/>
                </a:ext>
              </a:extLst>
            </p:cNvPr>
            <p:cNvSpPr/>
            <p:nvPr/>
          </p:nvSpPr>
          <p:spPr>
            <a:xfrm>
              <a:off x="353374" y="38559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F5482A77-2D31-A2B2-6FE5-9CA0C58E15E4}"/>
                </a:ext>
              </a:extLst>
            </p:cNvPr>
            <p:cNvSpPr/>
            <p:nvPr/>
          </p:nvSpPr>
          <p:spPr>
            <a:xfrm>
              <a:off x="658174" y="4017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506DD97F-1EC9-8001-54DB-31D79FD16160}"/>
                </a:ext>
              </a:extLst>
            </p:cNvPr>
            <p:cNvSpPr/>
            <p:nvPr/>
          </p:nvSpPr>
          <p:spPr>
            <a:xfrm>
              <a:off x="962974" y="41857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8EE8AA00-2398-40C5-1631-DE35155C7243}"/>
                </a:ext>
              </a:extLst>
            </p:cNvPr>
            <p:cNvSpPr/>
            <p:nvPr/>
          </p:nvSpPr>
          <p:spPr>
            <a:xfrm>
              <a:off x="31036" y="40777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F3DF9FC5-3F3D-E72C-3506-E886241883B0}"/>
                </a:ext>
              </a:extLst>
            </p:cNvPr>
            <p:cNvSpPr/>
            <p:nvPr/>
          </p:nvSpPr>
          <p:spPr>
            <a:xfrm>
              <a:off x="346720" y="42301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BF24F76D-EF80-0177-DCC4-D5E64ECCD3CF}"/>
                </a:ext>
              </a:extLst>
            </p:cNvPr>
            <p:cNvSpPr/>
            <p:nvPr/>
          </p:nvSpPr>
          <p:spPr>
            <a:xfrm>
              <a:off x="651520" y="4391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403B891F-6196-5A3C-DBE9-D054460FF39C}"/>
                </a:ext>
              </a:extLst>
            </p:cNvPr>
            <p:cNvSpPr/>
            <p:nvPr/>
          </p:nvSpPr>
          <p:spPr>
            <a:xfrm>
              <a:off x="37690" y="44355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1E2098E3-6789-AD7F-4968-142A53D68887}"/>
                </a:ext>
              </a:extLst>
            </p:cNvPr>
            <p:cNvSpPr/>
            <p:nvPr/>
          </p:nvSpPr>
          <p:spPr>
            <a:xfrm>
              <a:off x="353374" y="45879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446624B7-F338-4BE4-62E8-017B3CF4D1D2}"/>
                </a:ext>
              </a:extLst>
            </p:cNvPr>
            <p:cNvSpPr/>
            <p:nvPr/>
          </p:nvSpPr>
          <p:spPr>
            <a:xfrm>
              <a:off x="46863" y="479339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88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F17A8C5C-EA05-629E-21DC-BC66D8BD5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2D875-4E0F-5FFF-936B-D8B3728B6CBC}"/>
              </a:ext>
            </a:extLst>
          </p:cNvPr>
          <p:cNvSpPr txBox="1"/>
          <p:nvPr/>
        </p:nvSpPr>
        <p:spPr>
          <a:xfrm>
            <a:off x="4495800" y="598175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RRETH L</a:t>
            </a:r>
            <a:r>
              <a:rPr lang="en-GB" sz="2000" b="1" i="0" dirty="0">
                <a:effectLst/>
                <a:latin typeface="Century Gothic (Body)"/>
              </a:rPr>
              <a:t>Ë</a:t>
            </a:r>
            <a:r>
              <a:rPr lang="en-US" sz="2000" b="1" dirty="0"/>
              <a:t>ND</a:t>
            </a:r>
            <a:r>
              <a:rPr lang="en-GB" sz="2000" b="1" i="0" dirty="0">
                <a:effectLst/>
                <a:latin typeface="Century Gothic (Body)"/>
              </a:rPr>
              <a:t>Ë</a:t>
            </a:r>
            <a:r>
              <a:rPr lang="en-US" sz="2000" b="1" dirty="0"/>
              <a:t>S</a:t>
            </a:r>
            <a:endParaRPr lang="en-GB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86138-D4C1-5680-1C34-F21213848268}"/>
              </a:ext>
            </a:extLst>
          </p:cNvPr>
          <p:cNvSpPr txBox="1"/>
          <p:nvPr/>
        </p:nvSpPr>
        <p:spPr>
          <a:xfrm>
            <a:off x="2081908" y="1203917"/>
            <a:ext cx="6397099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720" indent="-160020">
              <a:lnSpc>
                <a:spcPct val="150000"/>
              </a:lnSpc>
              <a:spcBef>
                <a:spcPts val="5"/>
              </a:spcBef>
              <a:buSzPct val="94444"/>
              <a:buAutoNum type="arabicPeriod"/>
              <a:tabLst>
                <a:tab pos="172720" algn="l"/>
              </a:tabLst>
            </a:pPr>
            <a:r>
              <a:rPr lang="en-US" sz="1600" dirty="0">
                <a:latin typeface="Century Gothic (Body)"/>
                <a:cs typeface="Georgia"/>
              </a:rPr>
              <a:t>Video</a:t>
            </a:r>
          </a:p>
          <a:p>
            <a:pPr marL="1099185" lvl="1" indent="-343535">
              <a:lnSpc>
                <a:spcPct val="150000"/>
              </a:lnSpc>
              <a:spcBef>
                <a:spcPts val="15"/>
              </a:spcBef>
              <a:buAutoNum type="arabicPeriod"/>
              <a:tabLst>
                <a:tab pos="1099185" algn="l"/>
                <a:tab pos="1099820" algn="l"/>
              </a:tabLst>
            </a:pPr>
            <a:r>
              <a:rPr lang="en-US" sz="1600" spc="-5" dirty="0">
                <a:latin typeface="Century Gothic (Body)"/>
                <a:cs typeface="Georgia"/>
              </a:rPr>
              <a:t>Playing</a:t>
            </a:r>
            <a:r>
              <a:rPr lang="en-US" sz="1600" spc="-50" dirty="0">
                <a:latin typeface="Century Gothic (Body)"/>
                <a:cs typeface="Georgia"/>
              </a:rPr>
              <a:t> </a:t>
            </a:r>
            <a:r>
              <a:rPr lang="en-US" sz="1600" dirty="0">
                <a:latin typeface="Century Gothic (Body)"/>
                <a:cs typeface="Georgia"/>
              </a:rPr>
              <a:t>(embed,</a:t>
            </a:r>
            <a:r>
              <a:rPr lang="en-US" sz="1600" spc="-55" dirty="0">
                <a:latin typeface="Century Gothic (Body)"/>
                <a:cs typeface="Georgia"/>
              </a:rPr>
              <a:t> </a:t>
            </a:r>
            <a:r>
              <a:rPr lang="en-US" sz="1600" spc="-5" dirty="0">
                <a:latin typeface="Century Gothic (Body)"/>
                <a:cs typeface="Georgia"/>
              </a:rPr>
              <a:t>control)</a:t>
            </a:r>
            <a:endParaRPr lang="en-US" sz="1600" dirty="0">
              <a:latin typeface="Century Gothic (Body)"/>
              <a:cs typeface="Georgia"/>
            </a:endParaRPr>
          </a:p>
          <a:p>
            <a:pPr marL="1099185" lvl="1" indent="-343535">
              <a:lnSpc>
                <a:spcPct val="150000"/>
              </a:lnSpc>
              <a:buAutoNum type="arabicPeriod"/>
              <a:tabLst>
                <a:tab pos="1099185" algn="l"/>
                <a:tab pos="1099820" algn="l"/>
              </a:tabLst>
            </a:pPr>
            <a:r>
              <a:rPr lang="en-US" sz="1600" dirty="0">
                <a:latin typeface="Century Gothic (Body)"/>
                <a:cs typeface="Georgia"/>
              </a:rPr>
              <a:t>Streaming</a:t>
            </a:r>
            <a:r>
              <a:rPr lang="en-US" sz="1600" spc="-60" dirty="0">
                <a:latin typeface="Century Gothic (Body)"/>
                <a:cs typeface="Georgia"/>
              </a:rPr>
              <a:t> </a:t>
            </a:r>
            <a:r>
              <a:rPr lang="en-US" sz="1600" dirty="0">
                <a:latin typeface="Century Gothic (Body)"/>
                <a:cs typeface="Georgia"/>
              </a:rPr>
              <a:t>(embed,</a:t>
            </a:r>
            <a:r>
              <a:rPr lang="en-US" sz="1600" spc="-55" dirty="0">
                <a:latin typeface="Century Gothic (Body)"/>
                <a:cs typeface="Georgia"/>
              </a:rPr>
              <a:t> </a:t>
            </a:r>
            <a:r>
              <a:rPr lang="en-US" sz="1600" spc="-5" dirty="0">
                <a:latin typeface="Century Gothic (Body)"/>
                <a:cs typeface="Georgia"/>
              </a:rPr>
              <a:t>control)</a:t>
            </a:r>
            <a:endParaRPr lang="en-US" sz="1600" dirty="0">
              <a:latin typeface="Century Gothic (Body)"/>
              <a:cs typeface="Georgia"/>
            </a:endParaRPr>
          </a:p>
          <a:p>
            <a:pPr marL="202565" indent="-190500">
              <a:lnSpc>
                <a:spcPct val="150000"/>
              </a:lnSpc>
              <a:buSzPct val="94444"/>
              <a:buAutoNum type="arabicPeriod"/>
              <a:tabLst>
                <a:tab pos="203200" algn="l"/>
              </a:tabLst>
            </a:pPr>
            <a:r>
              <a:rPr lang="en-US" sz="1600" dirty="0">
                <a:latin typeface="Century Gothic (Body)"/>
                <a:cs typeface="Georgia"/>
              </a:rPr>
              <a:t>Audio</a:t>
            </a:r>
          </a:p>
          <a:p>
            <a:pPr marL="1099185" lvl="1" indent="-343535">
              <a:lnSpc>
                <a:spcPct val="150000"/>
              </a:lnSpc>
              <a:spcBef>
                <a:spcPts val="15"/>
              </a:spcBef>
              <a:buAutoNum type="arabicPeriod"/>
              <a:tabLst>
                <a:tab pos="1099185" algn="l"/>
                <a:tab pos="1099820" algn="l"/>
              </a:tabLst>
            </a:pPr>
            <a:r>
              <a:rPr lang="en-US" sz="1600" dirty="0">
                <a:latin typeface="Century Gothic (Body)"/>
                <a:cs typeface="Georgia"/>
              </a:rPr>
              <a:t>Embed,</a:t>
            </a:r>
            <a:r>
              <a:rPr lang="en-US" sz="1600" spc="-65" dirty="0">
                <a:latin typeface="Century Gothic (Body)"/>
                <a:cs typeface="Georgia"/>
              </a:rPr>
              <a:t> </a:t>
            </a:r>
            <a:r>
              <a:rPr lang="en-US" sz="1600" dirty="0">
                <a:latin typeface="Century Gothic (Body)"/>
                <a:cs typeface="Georgia"/>
              </a:rPr>
              <a:t>-control</a:t>
            </a:r>
          </a:p>
          <a:p>
            <a:pPr marL="201295" indent="-189230">
              <a:lnSpc>
                <a:spcPct val="150000"/>
              </a:lnSpc>
              <a:buSzPct val="94444"/>
              <a:buAutoNum type="arabicPeriod"/>
              <a:tabLst>
                <a:tab pos="201930" algn="l"/>
              </a:tabLst>
            </a:pPr>
            <a:r>
              <a:rPr lang="en-US" sz="1600" spc="-5" dirty="0">
                <a:latin typeface="Century Gothic (Body)"/>
                <a:cs typeface="Georgia"/>
              </a:rPr>
              <a:t>Graphics</a:t>
            </a:r>
            <a:endParaRPr lang="en-US" sz="1600" dirty="0">
              <a:latin typeface="Century Gothic (Body)"/>
              <a:cs typeface="Georgia"/>
            </a:endParaRPr>
          </a:p>
          <a:p>
            <a:pPr marL="1099185" lvl="1" indent="-343535">
              <a:lnSpc>
                <a:spcPct val="150000"/>
              </a:lnSpc>
              <a:spcBef>
                <a:spcPts val="15"/>
              </a:spcBef>
              <a:buAutoNum type="arabicPeriod"/>
              <a:tabLst>
                <a:tab pos="1099185" algn="l"/>
                <a:tab pos="1099820" algn="l"/>
              </a:tabLst>
            </a:pPr>
            <a:r>
              <a:rPr lang="en-US" sz="1600" spc="-5" dirty="0">
                <a:latin typeface="Century Gothic (Body)"/>
                <a:cs typeface="Georgia"/>
              </a:rPr>
              <a:t>Canvas</a:t>
            </a:r>
            <a:endParaRPr lang="en-US" sz="1600" dirty="0">
              <a:latin typeface="Century Gothic (Body)"/>
              <a:cs typeface="Georgia"/>
            </a:endParaRPr>
          </a:p>
          <a:p>
            <a:pPr marL="1099185" lvl="1" indent="-343535">
              <a:lnSpc>
                <a:spcPct val="150000"/>
              </a:lnSpc>
              <a:buAutoNum type="arabicPeriod"/>
              <a:tabLst>
                <a:tab pos="1099185" algn="l"/>
                <a:tab pos="1099820" algn="l"/>
              </a:tabLst>
            </a:pPr>
            <a:r>
              <a:rPr lang="en-US" sz="1600" dirty="0">
                <a:latin typeface="Century Gothic (Body)"/>
                <a:cs typeface="Georgia"/>
              </a:rPr>
              <a:t>WebGL</a:t>
            </a:r>
          </a:p>
          <a:p>
            <a:pPr marL="1099185" lvl="1" indent="-343535">
              <a:lnSpc>
                <a:spcPct val="150000"/>
              </a:lnSpc>
              <a:buAutoNum type="arabicPeriod"/>
              <a:tabLst>
                <a:tab pos="1099185" algn="l"/>
                <a:tab pos="1099820" algn="l"/>
              </a:tabLst>
            </a:pPr>
            <a:r>
              <a:rPr lang="en-US" sz="1600" spc="-5" dirty="0">
                <a:latin typeface="Century Gothic (Body)"/>
                <a:cs typeface="Georgia"/>
              </a:rPr>
              <a:t>Animation</a:t>
            </a:r>
            <a:endParaRPr lang="en-US" sz="1600" dirty="0">
              <a:latin typeface="Century Gothic (Body)"/>
              <a:cs typeface="Georgi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AA7486-C45E-1947-ADE4-38367BB6BB34}"/>
              </a:ext>
            </a:extLst>
          </p:cNvPr>
          <p:cNvGrpSpPr/>
          <p:nvPr/>
        </p:nvGrpSpPr>
        <p:grpSpPr>
          <a:xfrm>
            <a:off x="31036" y="58096"/>
            <a:ext cx="1645364" cy="5040102"/>
            <a:chOff x="31036" y="58096"/>
            <a:chExt cx="1236738" cy="5040102"/>
          </a:xfrm>
          <a:blipFill>
            <a:blip r:embed="rId3"/>
            <a:stretch>
              <a:fillRect/>
            </a:stretch>
          </a:blipFill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1B2A7D1-A2F7-D965-DDF5-96771EFD4ABB}"/>
                </a:ext>
              </a:extLst>
            </p:cNvPr>
            <p:cNvSpPr/>
            <p:nvPr/>
          </p:nvSpPr>
          <p:spPr>
            <a:xfrm>
              <a:off x="31036" y="580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17740E35-A08E-759D-D44B-9B75349A18BB}"/>
                </a:ext>
              </a:extLst>
            </p:cNvPr>
            <p:cNvSpPr/>
            <p:nvPr/>
          </p:nvSpPr>
          <p:spPr>
            <a:xfrm>
              <a:off x="346720" y="2104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83629930-BB6A-6C11-3BB1-49EB69283923}"/>
                </a:ext>
              </a:extLst>
            </p:cNvPr>
            <p:cNvSpPr/>
            <p:nvPr/>
          </p:nvSpPr>
          <p:spPr>
            <a:xfrm>
              <a:off x="651520" y="37187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A2E324E-B3BE-4EAD-63CA-750902F94D19}"/>
                </a:ext>
              </a:extLst>
            </p:cNvPr>
            <p:cNvSpPr/>
            <p:nvPr/>
          </p:nvSpPr>
          <p:spPr>
            <a:xfrm>
              <a:off x="956320" y="5402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7AFA244A-5BFF-F85F-9550-BA63FE2A21FB}"/>
                </a:ext>
              </a:extLst>
            </p:cNvPr>
            <p:cNvSpPr/>
            <p:nvPr/>
          </p:nvSpPr>
          <p:spPr>
            <a:xfrm>
              <a:off x="37690" y="4159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BCED92D-CF3C-ED48-3A50-E2C45A648BAB}"/>
                </a:ext>
              </a:extLst>
            </p:cNvPr>
            <p:cNvSpPr/>
            <p:nvPr/>
          </p:nvSpPr>
          <p:spPr>
            <a:xfrm>
              <a:off x="353374" y="568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33EA3E0E-AFDE-E0D8-99A8-6B4647BB5B42}"/>
                </a:ext>
              </a:extLst>
            </p:cNvPr>
            <p:cNvSpPr/>
            <p:nvPr/>
          </p:nvSpPr>
          <p:spPr>
            <a:xfrm>
              <a:off x="658174" y="72968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2B040E8F-257C-4566-273B-6268F90811E0}"/>
                </a:ext>
              </a:extLst>
            </p:cNvPr>
            <p:cNvSpPr/>
            <p:nvPr/>
          </p:nvSpPr>
          <p:spPr>
            <a:xfrm>
              <a:off x="962974" y="8980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EDF3A851-A3A4-5FED-7446-1B96F9CA0AE5}"/>
                </a:ext>
              </a:extLst>
            </p:cNvPr>
            <p:cNvSpPr/>
            <p:nvPr/>
          </p:nvSpPr>
          <p:spPr>
            <a:xfrm>
              <a:off x="31036" y="7901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6FEF079-F3CE-8664-6B76-3EF5B923099E}"/>
                </a:ext>
              </a:extLst>
            </p:cNvPr>
            <p:cNvSpPr/>
            <p:nvPr/>
          </p:nvSpPr>
          <p:spPr>
            <a:xfrm>
              <a:off x="346720" y="942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023CDAD8-34C9-226F-BAB2-C9926FE64B4E}"/>
                </a:ext>
              </a:extLst>
            </p:cNvPr>
            <p:cNvSpPr/>
            <p:nvPr/>
          </p:nvSpPr>
          <p:spPr>
            <a:xfrm>
              <a:off x="651520" y="110392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16FE07BB-50E9-B13A-7046-4F2E6B1FBB89}"/>
                </a:ext>
              </a:extLst>
            </p:cNvPr>
            <p:cNvSpPr/>
            <p:nvPr/>
          </p:nvSpPr>
          <p:spPr>
            <a:xfrm>
              <a:off x="956320" y="127233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CBA013AA-A0FB-EAA0-3482-651A6357D530}"/>
                </a:ext>
              </a:extLst>
            </p:cNvPr>
            <p:cNvSpPr/>
            <p:nvPr/>
          </p:nvSpPr>
          <p:spPr>
            <a:xfrm>
              <a:off x="37690" y="11479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4D98C41D-5CD7-2434-CC50-248956C8775A}"/>
                </a:ext>
              </a:extLst>
            </p:cNvPr>
            <p:cNvSpPr/>
            <p:nvPr/>
          </p:nvSpPr>
          <p:spPr>
            <a:xfrm>
              <a:off x="353374" y="13003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2380DC73-43E8-4B43-7F17-C45143ACD087}"/>
                </a:ext>
              </a:extLst>
            </p:cNvPr>
            <p:cNvSpPr/>
            <p:nvPr/>
          </p:nvSpPr>
          <p:spPr>
            <a:xfrm>
              <a:off x="658174" y="146173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8D6C28AE-3554-9D03-7022-CF49BBF37DAC}"/>
                </a:ext>
              </a:extLst>
            </p:cNvPr>
            <p:cNvSpPr/>
            <p:nvPr/>
          </p:nvSpPr>
          <p:spPr>
            <a:xfrm>
              <a:off x="962974" y="163014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6F5A4950-E193-56D2-668A-D576ADA578BC}"/>
                </a:ext>
              </a:extLst>
            </p:cNvPr>
            <p:cNvSpPr/>
            <p:nvPr/>
          </p:nvSpPr>
          <p:spPr>
            <a:xfrm>
              <a:off x="37690" y="15082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0A5AC9C0-2642-5788-0283-45FECD8924A2}"/>
                </a:ext>
              </a:extLst>
            </p:cNvPr>
            <p:cNvSpPr/>
            <p:nvPr/>
          </p:nvSpPr>
          <p:spPr>
            <a:xfrm>
              <a:off x="353374" y="16606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A90023D4-23C3-8F4F-ABEE-F246F68BDD5A}"/>
                </a:ext>
              </a:extLst>
            </p:cNvPr>
            <p:cNvSpPr/>
            <p:nvPr/>
          </p:nvSpPr>
          <p:spPr>
            <a:xfrm>
              <a:off x="658174" y="1822004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412946FC-CDFB-82B7-D771-186081C79174}"/>
                </a:ext>
              </a:extLst>
            </p:cNvPr>
            <p:cNvSpPr/>
            <p:nvPr/>
          </p:nvSpPr>
          <p:spPr>
            <a:xfrm>
              <a:off x="962974" y="199041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CC8F97A7-7AE8-CAF6-C67D-A5F1801069B4}"/>
                </a:ext>
              </a:extLst>
            </p:cNvPr>
            <p:cNvSpPr/>
            <p:nvPr/>
          </p:nvSpPr>
          <p:spPr>
            <a:xfrm>
              <a:off x="31036" y="18824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8BB4CC45-109B-B32A-822A-052709350C44}"/>
                </a:ext>
              </a:extLst>
            </p:cNvPr>
            <p:cNvSpPr/>
            <p:nvPr/>
          </p:nvSpPr>
          <p:spPr>
            <a:xfrm>
              <a:off x="346720" y="20348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4C603943-7AC7-B255-66D0-7003CC1564E3}"/>
                </a:ext>
              </a:extLst>
            </p:cNvPr>
            <p:cNvSpPr/>
            <p:nvPr/>
          </p:nvSpPr>
          <p:spPr>
            <a:xfrm>
              <a:off x="651520" y="219625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D504F672-28B9-94C7-42A6-C408AC6158AA}"/>
                </a:ext>
              </a:extLst>
            </p:cNvPr>
            <p:cNvSpPr/>
            <p:nvPr/>
          </p:nvSpPr>
          <p:spPr>
            <a:xfrm>
              <a:off x="956320" y="236466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osis Light" pitchFamily="2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F4359C33-BF25-0CDE-9A19-922F0EA43CEA}"/>
                </a:ext>
              </a:extLst>
            </p:cNvPr>
            <p:cNvSpPr/>
            <p:nvPr/>
          </p:nvSpPr>
          <p:spPr>
            <a:xfrm>
              <a:off x="37690" y="22402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1C25723-E43D-395D-52C2-2D0A6BEE054C}"/>
                </a:ext>
              </a:extLst>
            </p:cNvPr>
            <p:cNvSpPr/>
            <p:nvPr/>
          </p:nvSpPr>
          <p:spPr>
            <a:xfrm>
              <a:off x="353374" y="23926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69132C4C-A1D4-37C2-6A87-69B77F4946EB}"/>
                </a:ext>
              </a:extLst>
            </p:cNvPr>
            <p:cNvSpPr/>
            <p:nvPr/>
          </p:nvSpPr>
          <p:spPr>
            <a:xfrm>
              <a:off x="658174" y="255406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26742BE7-48F1-F5E9-DFD6-2280F6EDA13A}"/>
                </a:ext>
              </a:extLst>
            </p:cNvPr>
            <p:cNvSpPr/>
            <p:nvPr/>
          </p:nvSpPr>
          <p:spPr>
            <a:xfrm>
              <a:off x="962974" y="272247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3D202FE4-83C8-01C5-8C94-69AB3141826A}"/>
                </a:ext>
              </a:extLst>
            </p:cNvPr>
            <p:cNvSpPr/>
            <p:nvPr/>
          </p:nvSpPr>
          <p:spPr>
            <a:xfrm>
              <a:off x="37690" y="26084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5B0300D7-FE9C-E06A-39D5-2895A0DC69AA}"/>
                </a:ext>
              </a:extLst>
            </p:cNvPr>
            <p:cNvSpPr/>
            <p:nvPr/>
          </p:nvSpPr>
          <p:spPr>
            <a:xfrm>
              <a:off x="353374" y="27608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6EAF1437-FCC0-9CD8-DE74-AD2C095FB55B}"/>
                </a:ext>
              </a:extLst>
            </p:cNvPr>
            <p:cNvSpPr/>
            <p:nvPr/>
          </p:nvSpPr>
          <p:spPr>
            <a:xfrm>
              <a:off x="658174" y="292223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FBD42793-061E-9236-E25E-D80A107FD864}"/>
                </a:ext>
              </a:extLst>
            </p:cNvPr>
            <p:cNvSpPr/>
            <p:nvPr/>
          </p:nvSpPr>
          <p:spPr>
            <a:xfrm>
              <a:off x="962974" y="3090642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7AC84B9E-A806-5AC7-10AB-B8A9B62119F9}"/>
                </a:ext>
              </a:extLst>
            </p:cNvPr>
            <p:cNvSpPr/>
            <p:nvPr/>
          </p:nvSpPr>
          <p:spPr>
            <a:xfrm>
              <a:off x="31036" y="29827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699B6BA3-2BC1-AAC2-D66E-693926EF6310}"/>
                </a:ext>
              </a:extLst>
            </p:cNvPr>
            <p:cNvSpPr/>
            <p:nvPr/>
          </p:nvSpPr>
          <p:spPr>
            <a:xfrm>
              <a:off x="346720" y="31351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02DB2F06-F4F7-F47D-899D-E0964CD6E9AA}"/>
                </a:ext>
              </a:extLst>
            </p:cNvPr>
            <p:cNvSpPr/>
            <p:nvPr/>
          </p:nvSpPr>
          <p:spPr>
            <a:xfrm>
              <a:off x="651520" y="32964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69CDD8C6-D2EB-DA1E-4F98-808ACB251A86}"/>
                </a:ext>
              </a:extLst>
            </p:cNvPr>
            <p:cNvSpPr/>
            <p:nvPr/>
          </p:nvSpPr>
          <p:spPr>
            <a:xfrm>
              <a:off x="956320" y="346488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E242E137-37BD-F5DE-2A59-73624D053505}"/>
                </a:ext>
              </a:extLst>
            </p:cNvPr>
            <p:cNvSpPr/>
            <p:nvPr/>
          </p:nvSpPr>
          <p:spPr>
            <a:xfrm>
              <a:off x="37690" y="33405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48D09AB4-DA71-FA9B-4DEF-CBAA7025909E}"/>
                </a:ext>
              </a:extLst>
            </p:cNvPr>
            <p:cNvSpPr/>
            <p:nvPr/>
          </p:nvSpPr>
          <p:spPr>
            <a:xfrm>
              <a:off x="353374" y="34929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DE7C5E65-0684-6F69-6913-25D680E48A42}"/>
                </a:ext>
              </a:extLst>
            </p:cNvPr>
            <p:cNvSpPr/>
            <p:nvPr/>
          </p:nvSpPr>
          <p:spPr>
            <a:xfrm>
              <a:off x="658174" y="36542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C7D20A6E-6CA0-B07C-8758-0E8BC508921F}"/>
                </a:ext>
              </a:extLst>
            </p:cNvPr>
            <p:cNvSpPr/>
            <p:nvPr/>
          </p:nvSpPr>
          <p:spPr>
            <a:xfrm>
              <a:off x="962974" y="382269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22CC06C4-0A96-5B55-5F82-1439F6913E8E}"/>
                </a:ext>
              </a:extLst>
            </p:cNvPr>
            <p:cNvSpPr/>
            <p:nvPr/>
          </p:nvSpPr>
          <p:spPr>
            <a:xfrm>
              <a:off x="37690" y="37035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D467F6CC-A454-0A76-938A-EE4A7AECC9BA}"/>
                </a:ext>
              </a:extLst>
            </p:cNvPr>
            <p:cNvSpPr/>
            <p:nvPr/>
          </p:nvSpPr>
          <p:spPr>
            <a:xfrm>
              <a:off x="353374" y="38559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3FA7C0A9-F6A4-0174-76C4-0DD4F27DD230}"/>
                </a:ext>
              </a:extLst>
            </p:cNvPr>
            <p:cNvSpPr/>
            <p:nvPr/>
          </p:nvSpPr>
          <p:spPr>
            <a:xfrm>
              <a:off x="658174" y="4017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63CB2225-513F-0B90-0462-912EFEA31851}"/>
                </a:ext>
              </a:extLst>
            </p:cNvPr>
            <p:cNvSpPr/>
            <p:nvPr/>
          </p:nvSpPr>
          <p:spPr>
            <a:xfrm>
              <a:off x="962974" y="41857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F4D2DDF6-8059-92C3-E996-2667DB5F606E}"/>
                </a:ext>
              </a:extLst>
            </p:cNvPr>
            <p:cNvSpPr/>
            <p:nvPr/>
          </p:nvSpPr>
          <p:spPr>
            <a:xfrm>
              <a:off x="31036" y="40777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F6097002-68B8-DF51-52BE-8EE2A7D30FD8}"/>
                </a:ext>
              </a:extLst>
            </p:cNvPr>
            <p:cNvSpPr/>
            <p:nvPr/>
          </p:nvSpPr>
          <p:spPr>
            <a:xfrm>
              <a:off x="346720" y="42301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128CDC8F-940D-458C-016A-C072CD77303A}"/>
                </a:ext>
              </a:extLst>
            </p:cNvPr>
            <p:cNvSpPr/>
            <p:nvPr/>
          </p:nvSpPr>
          <p:spPr>
            <a:xfrm>
              <a:off x="651520" y="4391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CA56CB41-584E-C61F-4D1A-CA8EEA238E46}"/>
                </a:ext>
              </a:extLst>
            </p:cNvPr>
            <p:cNvSpPr/>
            <p:nvPr/>
          </p:nvSpPr>
          <p:spPr>
            <a:xfrm>
              <a:off x="37690" y="44355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4AADBE2C-C505-5292-627A-6A69FCC907CE}"/>
                </a:ext>
              </a:extLst>
            </p:cNvPr>
            <p:cNvSpPr/>
            <p:nvPr/>
          </p:nvSpPr>
          <p:spPr>
            <a:xfrm>
              <a:off x="353374" y="45879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C5EC5F8-54B8-E865-81B0-06840EC950A1}"/>
                </a:ext>
              </a:extLst>
            </p:cNvPr>
            <p:cNvSpPr/>
            <p:nvPr/>
          </p:nvSpPr>
          <p:spPr>
            <a:xfrm>
              <a:off x="46863" y="479339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661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F17A8C5C-EA05-629E-21DC-BC66D8BD5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2D875-4E0F-5FFF-936B-D8B3728B6CBC}"/>
              </a:ext>
            </a:extLst>
          </p:cNvPr>
          <p:cNvSpPr txBox="1"/>
          <p:nvPr/>
        </p:nvSpPr>
        <p:spPr>
          <a:xfrm>
            <a:off x="4038600" y="51435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OBJEKTIVAT E </a:t>
            </a:r>
            <a:r>
              <a:rPr lang="en-US" sz="2000" b="1" dirty="0">
                <a:latin typeface="Century Gothic (Body)"/>
              </a:rPr>
              <a:t>L</a:t>
            </a:r>
            <a:r>
              <a:rPr lang="en-GB" sz="2000" b="1" i="0" dirty="0">
                <a:effectLst/>
                <a:latin typeface="Century Gothic (Body)"/>
              </a:rPr>
              <a:t>Ë</a:t>
            </a:r>
            <a:r>
              <a:rPr lang="en-US" sz="2000" b="1" dirty="0">
                <a:latin typeface="Century Gothic (Body)"/>
              </a:rPr>
              <a:t>ND</a:t>
            </a:r>
            <a:r>
              <a:rPr lang="en-GB" sz="2000" b="1" i="0" dirty="0">
                <a:effectLst/>
                <a:latin typeface="Century Gothic (Body)"/>
              </a:rPr>
              <a:t>Ë</a:t>
            </a:r>
            <a:r>
              <a:rPr lang="en-US" sz="2000" b="1" dirty="0">
                <a:latin typeface="Century Gothic (Body)"/>
              </a:rPr>
              <a:t>S</a:t>
            </a:r>
            <a:endParaRPr lang="en-GB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86138-D4C1-5680-1C34-F21213848268}"/>
              </a:ext>
            </a:extLst>
          </p:cNvPr>
          <p:cNvSpPr txBox="1"/>
          <p:nvPr/>
        </p:nvSpPr>
        <p:spPr>
          <a:xfrm>
            <a:off x="2255624" y="1351376"/>
            <a:ext cx="632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/>
              <a:t>Lënda</a:t>
            </a:r>
            <a:r>
              <a:rPr lang="en-US" sz="1200" dirty="0"/>
              <a:t> “Web Multimedia” </a:t>
            </a:r>
            <a:r>
              <a:rPr lang="en-US" sz="1200" dirty="0" err="1"/>
              <a:t>zakonisht</a:t>
            </a:r>
            <a:r>
              <a:rPr lang="en-US" sz="1200" dirty="0"/>
              <a:t> </a:t>
            </a:r>
            <a:r>
              <a:rPr lang="en-US" sz="1200" dirty="0" err="1"/>
              <a:t>prezanton</a:t>
            </a:r>
            <a:r>
              <a:rPr lang="en-US" sz="1200" dirty="0"/>
              <a:t> </a:t>
            </a:r>
            <a:r>
              <a:rPr lang="en-US" sz="1200" dirty="0" err="1"/>
              <a:t>studentët</a:t>
            </a:r>
            <a:r>
              <a:rPr lang="en-US" sz="1200" dirty="0"/>
              <a:t> </a:t>
            </a:r>
            <a:r>
              <a:rPr lang="en-US" sz="1200" dirty="0" err="1"/>
              <a:t>në</a:t>
            </a:r>
            <a:r>
              <a:rPr lang="en-US" sz="1200" dirty="0"/>
              <a:t> </a:t>
            </a:r>
            <a:r>
              <a:rPr lang="en-US" sz="1200" dirty="0" err="1"/>
              <a:t>aspektet</a:t>
            </a:r>
            <a:r>
              <a:rPr lang="en-US" sz="1200" dirty="0"/>
              <a:t> </a:t>
            </a:r>
            <a:r>
              <a:rPr lang="en-US" sz="1200" dirty="0" err="1"/>
              <a:t>teknike</a:t>
            </a:r>
            <a:r>
              <a:rPr lang="en-US" sz="1200" dirty="0"/>
              <a:t> </a:t>
            </a:r>
            <a:r>
              <a:rPr lang="en-US" sz="1200" dirty="0" err="1"/>
              <a:t>të</a:t>
            </a:r>
            <a:r>
              <a:rPr lang="en-US" sz="1200" dirty="0"/>
              <a:t> </a:t>
            </a:r>
            <a:r>
              <a:rPr lang="en-US" sz="1200" dirty="0" err="1"/>
              <a:t>krijimit</a:t>
            </a:r>
            <a:r>
              <a:rPr lang="en-US" sz="1200" dirty="0"/>
              <a:t> </a:t>
            </a:r>
            <a:r>
              <a:rPr lang="en-US" sz="1200" dirty="0" err="1"/>
              <a:t>të</a:t>
            </a:r>
            <a:r>
              <a:rPr lang="en-US" sz="1200" dirty="0"/>
              <a:t> </a:t>
            </a:r>
            <a:r>
              <a:rPr lang="en-US" sz="1200" dirty="0" err="1"/>
              <a:t>përmbajtjes</a:t>
            </a:r>
            <a:r>
              <a:rPr lang="en-US" sz="1200" dirty="0"/>
              <a:t> </a:t>
            </a:r>
            <a:r>
              <a:rPr lang="en-US" sz="1200" dirty="0" err="1"/>
              <a:t>multimediale</a:t>
            </a:r>
            <a:r>
              <a:rPr lang="en-US" sz="1200" dirty="0"/>
              <a:t> </a:t>
            </a:r>
            <a:r>
              <a:rPr lang="en-US" sz="1200" dirty="0" err="1"/>
              <a:t>për</a:t>
            </a:r>
            <a:r>
              <a:rPr lang="en-US" sz="1200" dirty="0"/>
              <a:t> </a:t>
            </a:r>
            <a:r>
              <a:rPr lang="en-US" sz="1200" dirty="0" err="1"/>
              <a:t>rrjet</a:t>
            </a:r>
            <a:r>
              <a:rPr lang="en-US" sz="1200" dirty="0"/>
              <a:t>, </a:t>
            </a:r>
            <a:r>
              <a:rPr lang="en-US" sz="1200" dirty="0" err="1"/>
              <a:t>zë</a:t>
            </a:r>
            <a:r>
              <a:rPr lang="en-US" sz="1200" dirty="0"/>
              <a:t>, video, </a:t>
            </a:r>
            <a:r>
              <a:rPr lang="en-US" sz="1200" dirty="0" err="1"/>
              <a:t>animacione</a:t>
            </a:r>
            <a:r>
              <a:rPr lang="en-US" sz="1200" dirty="0"/>
              <a:t> </a:t>
            </a:r>
            <a:r>
              <a:rPr lang="en-US" sz="1200" dirty="0" err="1"/>
              <a:t>dhe</a:t>
            </a:r>
            <a:r>
              <a:rPr lang="en-US" sz="1200" dirty="0"/>
              <a:t> </a:t>
            </a:r>
            <a:r>
              <a:rPr lang="en-US" sz="1200" dirty="0" err="1"/>
              <a:t>grafika</a:t>
            </a:r>
            <a:r>
              <a:rPr lang="en-US" sz="1200" dirty="0"/>
              <a:t> </a:t>
            </a:r>
            <a:r>
              <a:rPr lang="en-US" sz="1200" dirty="0" err="1"/>
              <a:t>interaktive</a:t>
            </a:r>
            <a:r>
              <a:rPr lang="en-US" sz="1200" dirty="0"/>
              <a:t>. </a:t>
            </a:r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r>
              <a:rPr lang="en-GB" sz="1200" dirty="0"/>
              <a:t>L</a:t>
            </a:r>
            <a:r>
              <a:rPr lang="en-US" sz="1200" dirty="0"/>
              <a:t>ë</a:t>
            </a:r>
            <a:r>
              <a:rPr lang="en-GB" sz="1200" dirty="0" err="1"/>
              <a:t>nda</a:t>
            </a:r>
            <a:r>
              <a:rPr lang="en-GB" sz="1200" dirty="0"/>
              <a:t> </a:t>
            </a:r>
            <a:r>
              <a:rPr lang="en-GB" sz="1200" dirty="0" err="1"/>
              <a:t>gjithashtu</a:t>
            </a:r>
            <a:r>
              <a:rPr lang="en-GB" sz="1200" dirty="0"/>
              <a:t> </a:t>
            </a:r>
            <a:r>
              <a:rPr lang="en-GB" sz="1200" dirty="0" err="1"/>
              <a:t>mund</a:t>
            </a:r>
            <a:r>
              <a:rPr lang="en-GB" sz="1200" dirty="0"/>
              <a:t> të </a:t>
            </a:r>
            <a:r>
              <a:rPr lang="en-GB" sz="1200" dirty="0" err="1"/>
              <a:t>mbulojë</a:t>
            </a:r>
            <a:r>
              <a:rPr lang="en-GB" sz="1200" dirty="0"/>
              <a:t> </a:t>
            </a:r>
            <a:r>
              <a:rPr lang="en-GB" sz="1200" dirty="0" err="1"/>
              <a:t>tema</a:t>
            </a:r>
            <a:r>
              <a:rPr lang="en-GB" sz="1200" dirty="0"/>
              <a:t> të </a:t>
            </a:r>
            <a:r>
              <a:rPr lang="en-GB" sz="1200" dirty="0" err="1"/>
              <a:t>lidhura</a:t>
            </a:r>
            <a:r>
              <a:rPr lang="en-GB" sz="1200" dirty="0"/>
              <a:t> me </a:t>
            </a:r>
            <a:r>
              <a:rPr lang="en-GB" sz="1200" dirty="0" err="1"/>
              <a:t>teknologjitë</a:t>
            </a:r>
            <a:r>
              <a:rPr lang="en-GB" sz="1200" dirty="0"/>
              <a:t> e </a:t>
            </a:r>
            <a:r>
              <a:rPr lang="en-GB" sz="1200" dirty="0" err="1"/>
              <a:t>rrjetit</a:t>
            </a:r>
            <a:r>
              <a:rPr lang="en-GB" sz="1200" dirty="0"/>
              <a:t> </a:t>
            </a:r>
            <a:r>
              <a:rPr lang="en-GB" sz="1200" dirty="0" err="1"/>
              <a:t>dhe</a:t>
            </a:r>
            <a:r>
              <a:rPr lang="en-GB" sz="1200" dirty="0"/>
              <a:t> </a:t>
            </a:r>
            <a:r>
              <a:rPr lang="en-GB" sz="1200" dirty="0" err="1"/>
              <a:t>gjuhët</a:t>
            </a:r>
            <a:r>
              <a:rPr lang="en-GB" sz="1200" dirty="0"/>
              <a:t> </a:t>
            </a:r>
            <a:r>
              <a:rPr lang="en-GB" sz="1200" dirty="0" err="1"/>
              <a:t>programuese</a:t>
            </a:r>
            <a:r>
              <a:rPr lang="en-GB" sz="1200" dirty="0"/>
              <a:t> të </a:t>
            </a:r>
            <a:r>
              <a:rPr lang="en-GB" sz="1200" dirty="0" err="1"/>
              <a:t>përdorura</a:t>
            </a:r>
            <a:r>
              <a:rPr lang="en-GB" sz="1200" dirty="0"/>
              <a:t> </a:t>
            </a:r>
            <a:r>
              <a:rPr lang="en-GB" sz="1200" dirty="0" err="1"/>
              <a:t>për</a:t>
            </a:r>
            <a:r>
              <a:rPr lang="en-GB" sz="1200" dirty="0"/>
              <a:t> </a:t>
            </a:r>
            <a:r>
              <a:rPr lang="en-GB" sz="1200" dirty="0" err="1"/>
              <a:t>zhvillimin</a:t>
            </a:r>
            <a:r>
              <a:rPr lang="en-GB" sz="1200" dirty="0"/>
              <a:t> e </a:t>
            </a:r>
            <a:r>
              <a:rPr lang="en-GB" sz="1200" dirty="0" err="1"/>
              <a:t>multimedialeve</a:t>
            </a:r>
            <a:r>
              <a:rPr lang="en-GB" sz="1200" dirty="0"/>
              <a:t>, </a:t>
            </a:r>
            <a:r>
              <a:rPr lang="en-GB" sz="1200" dirty="0" err="1"/>
              <a:t>si</a:t>
            </a:r>
            <a:r>
              <a:rPr lang="en-GB" sz="1200" dirty="0"/>
              <a:t> HTML, CSS, JavaScript </a:t>
            </a:r>
            <a:r>
              <a:rPr lang="en-GB" sz="1200" dirty="0" err="1"/>
              <a:t>dhe</a:t>
            </a:r>
            <a:r>
              <a:rPr lang="en-GB" sz="1200" dirty="0"/>
              <a:t> </a:t>
            </a:r>
            <a:r>
              <a:rPr lang="en-GB" sz="1200" dirty="0" err="1"/>
              <a:t>shumë</a:t>
            </a:r>
            <a:r>
              <a:rPr lang="en-GB" sz="1200" dirty="0"/>
              <a:t> framework </a:t>
            </a:r>
            <a:r>
              <a:rPr lang="en-GB" sz="1200" dirty="0" err="1"/>
              <a:t>multimediale</a:t>
            </a:r>
            <a:r>
              <a:rPr lang="en-GB" sz="1200" dirty="0"/>
              <a:t>.</a:t>
            </a:r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r>
              <a:rPr lang="en-GB" sz="1200" dirty="0"/>
              <a:t>Ky </a:t>
            </a:r>
            <a:r>
              <a:rPr lang="en-GB" sz="1200" dirty="0" err="1"/>
              <a:t>kurs</a:t>
            </a:r>
            <a:r>
              <a:rPr lang="en-GB" sz="1200" dirty="0"/>
              <a:t> u </a:t>
            </a:r>
            <a:r>
              <a:rPr lang="en-GB" sz="1200" dirty="0" err="1"/>
              <a:t>siguron</a:t>
            </a:r>
            <a:r>
              <a:rPr lang="en-GB" sz="1200" dirty="0"/>
              <a:t> </a:t>
            </a:r>
            <a:r>
              <a:rPr lang="en-GB" sz="1200" dirty="0" err="1"/>
              <a:t>studentëve</a:t>
            </a:r>
            <a:r>
              <a:rPr lang="en-GB" sz="1200" dirty="0"/>
              <a:t> </a:t>
            </a:r>
            <a:r>
              <a:rPr lang="en-GB" sz="1200" dirty="0" err="1"/>
              <a:t>aftësi</a:t>
            </a:r>
            <a:r>
              <a:rPr lang="en-GB" sz="1200" dirty="0"/>
              <a:t> </a:t>
            </a:r>
            <a:r>
              <a:rPr lang="en-GB" sz="1200" dirty="0" err="1"/>
              <a:t>dhe</a:t>
            </a:r>
            <a:r>
              <a:rPr lang="en-GB" sz="1200" dirty="0"/>
              <a:t> </a:t>
            </a:r>
            <a:r>
              <a:rPr lang="en-GB" sz="1200" dirty="0" err="1"/>
              <a:t>njohuri</a:t>
            </a:r>
            <a:r>
              <a:rPr lang="en-GB" sz="1200" dirty="0"/>
              <a:t> të </a:t>
            </a:r>
            <a:r>
              <a:rPr lang="en-GB" sz="1200" dirty="0" err="1"/>
              <a:t>vlefshme</a:t>
            </a:r>
            <a:r>
              <a:rPr lang="en-GB" sz="1200" dirty="0"/>
              <a:t> </a:t>
            </a:r>
            <a:r>
              <a:rPr lang="en-GB" sz="1200" dirty="0" err="1"/>
              <a:t>për</a:t>
            </a:r>
            <a:r>
              <a:rPr lang="en-GB" sz="1200" dirty="0"/>
              <a:t> </a:t>
            </a:r>
            <a:r>
              <a:rPr lang="en-GB" sz="1200" dirty="0" err="1"/>
              <a:t>krijimin</a:t>
            </a:r>
            <a:r>
              <a:rPr lang="en-GB" sz="1200" dirty="0"/>
              <a:t> e </a:t>
            </a:r>
            <a:r>
              <a:rPr lang="en-GB" sz="1200" dirty="0" err="1"/>
              <a:t>përmbajtjes</a:t>
            </a:r>
            <a:r>
              <a:rPr lang="en-GB" sz="1200" dirty="0"/>
              <a:t> </a:t>
            </a:r>
            <a:r>
              <a:rPr lang="en-GB" sz="1200" dirty="0" err="1"/>
              <a:t>multimediale</a:t>
            </a:r>
            <a:r>
              <a:rPr lang="en-GB" sz="1200" dirty="0"/>
              <a:t> </a:t>
            </a:r>
            <a:r>
              <a:rPr lang="en-GB" sz="1200" dirty="0" err="1"/>
              <a:t>për</a:t>
            </a:r>
            <a:r>
              <a:rPr lang="en-GB" sz="1200" dirty="0"/>
              <a:t> </a:t>
            </a:r>
            <a:r>
              <a:rPr lang="en-GB" sz="1200" dirty="0" err="1"/>
              <a:t>rrjet</a:t>
            </a:r>
            <a:r>
              <a:rPr lang="en-GB" sz="1200" dirty="0"/>
              <a:t>, e </a:t>
            </a:r>
            <a:r>
              <a:rPr lang="en-GB" sz="1200" dirty="0" err="1"/>
              <a:t>cila</a:t>
            </a:r>
            <a:r>
              <a:rPr lang="en-GB" sz="1200" dirty="0"/>
              <a:t> </a:t>
            </a:r>
            <a:r>
              <a:rPr lang="en-GB" sz="1200" dirty="0" err="1"/>
              <a:t>është</a:t>
            </a:r>
            <a:r>
              <a:rPr lang="en-GB" sz="1200" dirty="0"/>
              <a:t> </a:t>
            </a:r>
            <a:r>
              <a:rPr lang="en-GB" sz="1200" dirty="0" err="1"/>
              <a:t>një</a:t>
            </a:r>
            <a:r>
              <a:rPr lang="en-GB" sz="1200" dirty="0"/>
              <a:t> </a:t>
            </a:r>
            <a:r>
              <a:rPr lang="en-GB" sz="1200" dirty="0" err="1"/>
              <a:t>aspekt</a:t>
            </a:r>
            <a:r>
              <a:rPr lang="en-GB" sz="1200" dirty="0"/>
              <a:t> </a:t>
            </a:r>
            <a:r>
              <a:rPr lang="en-GB" sz="1200" dirty="0" err="1"/>
              <a:t>i</a:t>
            </a:r>
            <a:r>
              <a:rPr lang="en-GB" sz="1200" dirty="0"/>
              <a:t> </a:t>
            </a:r>
            <a:r>
              <a:rPr lang="en-GB" sz="1200" dirty="0" err="1"/>
              <a:t>rëndësishëm</a:t>
            </a:r>
            <a:r>
              <a:rPr lang="en-GB" sz="1200" dirty="0"/>
              <a:t> </a:t>
            </a:r>
            <a:r>
              <a:rPr lang="en-GB" sz="1200" dirty="0" err="1"/>
              <a:t>i</a:t>
            </a:r>
            <a:r>
              <a:rPr lang="en-GB" sz="1200" dirty="0"/>
              <a:t> </a:t>
            </a:r>
            <a:r>
              <a:rPr lang="en-GB" sz="1200" dirty="0" err="1"/>
              <a:t>dizajnit</a:t>
            </a:r>
            <a:r>
              <a:rPr lang="en-GB" sz="1200" dirty="0"/>
              <a:t> </a:t>
            </a:r>
            <a:r>
              <a:rPr lang="en-GB" sz="1200" dirty="0" err="1"/>
              <a:t>dhe</a:t>
            </a:r>
            <a:r>
              <a:rPr lang="en-GB" sz="1200" dirty="0"/>
              <a:t> </a:t>
            </a:r>
            <a:r>
              <a:rPr lang="en-GB" sz="1200" dirty="0" err="1"/>
              <a:t>zhvillimit</a:t>
            </a:r>
            <a:r>
              <a:rPr lang="en-GB" sz="1200" dirty="0"/>
              <a:t> të </a:t>
            </a:r>
            <a:r>
              <a:rPr lang="en-GB" sz="1200" dirty="0" err="1"/>
              <a:t>rrjetit</a:t>
            </a:r>
            <a:r>
              <a:rPr lang="en-GB" sz="1200" dirty="0"/>
              <a:t> </a:t>
            </a:r>
            <a:r>
              <a:rPr lang="en-GB" sz="1200" dirty="0" err="1"/>
              <a:t>modern.Mund</a:t>
            </a:r>
            <a:r>
              <a:rPr lang="en-GB" sz="1200" dirty="0"/>
              <a:t> të </a:t>
            </a:r>
            <a:r>
              <a:rPr lang="en-GB" sz="1200" dirty="0" err="1"/>
              <a:t>ndihmojë</a:t>
            </a:r>
            <a:r>
              <a:rPr lang="en-GB" sz="1200" dirty="0"/>
              <a:t> </a:t>
            </a:r>
            <a:r>
              <a:rPr lang="en-GB" sz="1200" dirty="0" err="1"/>
              <a:t>studentët</a:t>
            </a:r>
            <a:r>
              <a:rPr lang="en-GB" sz="1200" dirty="0"/>
              <a:t> të </a:t>
            </a:r>
            <a:r>
              <a:rPr lang="en-GB" sz="1200" dirty="0" err="1"/>
              <a:t>zhvillojnë</a:t>
            </a:r>
            <a:r>
              <a:rPr lang="en-GB" sz="1200" dirty="0"/>
              <a:t> </a:t>
            </a:r>
            <a:r>
              <a:rPr lang="en-GB" sz="1200" dirty="0" err="1"/>
              <a:t>kreativitetin</a:t>
            </a:r>
            <a:r>
              <a:rPr lang="en-GB" sz="1200" dirty="0"/>
              <a:t> </a:t>
            </a:r>
            <a:r>
              <a:rPr lang="en-GB" sz="1200" dirty="0" err="1"/>
              <a:t>dhe</a:t>
            </a:r>
            <a:r>
              <a:rPr lang="en-GB" sz="1200" dirty="0"/>
              <a:t> </a:t>
            </a:r>
            <a:r>
              <a:rPr lang="en-GB" sz="1200" dirty="0" err="1"/>
              <a:t>aftësitë</a:t>
            </a:r>
            <a:r>
              <a:rPr lang="en-GB" sz="1200" dirty="0"/>
              <a:t> e </a:t>
            </a:r>
            <a:r>
              <a:rPr lang="en-GB" sz="1200" dirty="0" err="1"/>
              <a:t>projektimit</a:t>
            </a:r>
            <a:r>
              <a:rPr lang="en-GB" sz="1200" dirty="0"/>
              <a:t>, të </a:t>
            </a:r>
            <a:r>
              <a:rPr lang="en-GB" sz="1200" dirty="0" err="1"/>
              <a:t>cilat</a:t>
            </a:r>
            <a:r>
              <a:rPr lang="en-GB" sz="1200" dirty="0"/>
              <a:t> </a:t>
            </a:r>
            <a:r>
              <a:rPr lang="en-GB" sz="1200" dirty="0" err="1"/>
              <a:t>mund</a:t>
            </a:r>
            <a:r>
              <a:rPr lang="en-GB" sz="1200" dirty="0"/>
              <a:t> të </a:t>
            </a:r>
            <a:r>
              <a:rPr lang="en-GB" sz="1200" dirty="0" err="1"/>
              <a:t>jenë</a:t>
            </a:r>
            <a:r>
              <a:rPr lang="en-GB" sz="1200" dirty="0"/>
              <a:t> të </a:t>
            </a:r>
            <a:r>
              <a:rPr lang="en-GB" sz="1200" dirty="0" err="1"/>
              <a:t>dobishme</a:t>
            </a:r>
            <a:r>
              <a:rPr lang="en-GB" sz="1200" dirty="0"/>
              <a:t> </a:t>
            </a:r>
            <a:r>
              <a:rPr lang="en-GB" sz="1200" dirty="0" err="1"/>
              <a:t>në</a:t>
            </a:r>
            <a:r>
              <a:rPr lang="en-GB" sz="1200" dirty="0"/>
              <a:t> </a:t>
            </a:r>
            <a:r>
              <a:rPr lang="en-GB" sz="1200" dirty="0" err="1"/>
              <a:t>shumë</a:t>
            </a:r>
            <a:r>
              <a:rPr lang="en-GB" sz="1200" dirty="0"/>
              <a:t> </a:t>
            </a:r>
            <a:r>
              <a:rPr lang="en-GB" sz="1200" dirty="0" err="1"/>
              <a:t>fusha</a:t>
            </a:r>
            <a:r>
              <a:rPr lang="en-GB" sz="1200" dirty="0"/>
              <a:t> të </a:t>
            </a:r>
            <a:r>
              <a:rPr lang="en-GB" sz="1200" dirty="0" err="1"/>
              <a:t>ndryshme</a:t>
            </a:r>
            <a:r>
              <a:rPr lang="en-GB" sz="1200" dirty="0"/>
              <a:t> </a:t>
            </a:r>
            <a:r>
              <a:rPr lang="en-GB" sz="1200" dirty="0" err="1"/>
              <a:t>dhe</a:t>
            </a:r>
            <a:r>
              <a:rPr lang="en-GB" sz="1200" dirty="0"/>
              <a:t> </a:t>
            </a:r>
            <a:r>
              <a:rPr lang="en-GB" sz="1200" dirty="0" err="1"/>
              <a:t>mund</a:t>
            </a:r>
            <a:r>
              <a:rPr lang="en-GB" sz="1200" dirty="0"/>
              <a:t> të </a:t>
            </a:r>
            <a:r>
              <a:rPr lang="en-GB" sz="1200" dirty="0" err="1"/>
              <a:t>përgatisë</a:t>
            </a:r>
            <a:r>
              <a:rPr lang="en-GB" sz="1200" dirty="0"/>
              <a:t> </a:t>
            </a:r>
            <a:r>
              <a:rPr lang="en-GB" sz="1200" dirty="0" err="1"/>
              <a:t>studentët</a:t>
            </a:r>
            <a:r>
              <a:rPr lang="en-GB" sz="1200" dirty="0"/>
              <a:t> </a:t>
            </a:r>
            <a:r>
              <a:rPr lang="en-GB" sz="1200" dirty="0" err="1"/>
              <a:t>për</a:t>
            </a:r>
            <a:r>
              <a:rPr lang="en-GB" sz="1200" dirty="0"/>
              <a:t> </a:t>
            </a:r>
            <a:r>
              <a:rPr lang="en-GB" sz="1200" dirty="0" err="1"/>
              <a:t>karrierat</a:t>
            </a:r>
            <a:r>
              <a:rPr lang="en-GB" sz="1200" dirty="0"/>
              <a:t> </a:t>
            </a:r>
            <a:r>
              <a:rPr lang="en-GB" sz="1200" dirty="0" err="1"/>
              <a:t>në</a:t>
            </a:r>
            <a:r>
              <a:rPr lang="en-GB" sz="1200" dirty="0"/>
              <a:t> </a:t>
            </a:r>
            <a:r>
              <a:rPr lang="en-GB" sz="1200" dirty="0" err="1"/>
              <a:t>zhvillimin</a:t>
            </a:r>
            <a:r>
              <a:rPr lang="en-GB" sz="1200" dirty="0"/>
              <a:t> e </a:t>
            </a:r>
            <a:r>
              <a:rPr lang="en-GB" sz="1200" dirty="0" err="1"/>
              <a:t>multimedialeve</a:t>
            </a:r>
            <a:r>
              <a:rPr lang="en-GB" sz="1200" dirty="0"/>
              <a:t>, </a:t>
            </a:r>
            <a:r>
              <a:rPr lang="en-GB" sz="1200" dirty="0" err="1"/>
              <a:t>dizajnin</a:t>
            </a:r>
            <a:r>
              <a:rPr lang="en-GB" sz="1200" dirty="0"/>
              <a:t> e </a:t>
            </a:r>
            <a:r>
              <a:rPr lang="en-GB" sz="1200" dirty="0" err="1"/>
              <a:t>rrjetit</a:t>
            </a:r>
            <a:r>
              <a:rPr lang="en-GB" sz="1200" dirty="0"/>
              <a:t> </a:t>
            </a:r>
            <a:r>
              <a:rPr lang="en-GB" sz="1200" dirty="0" err="1"/>
              <a:t>ose</a:t>
            </a:r>
            <a:r>
              <a:rPr lang="en-GB" sz="1200" dirty="0"/>
              <a:t> </a:t>
            </a:r>
            <a:r>
              <a:rPr lang="en-GB" sz="1200" dirty="0" err="1"/>
              <a:t>fusha</a:t>
            </a:r>
            <a:r>
              <a:rPr lang="en-GB" sz="1200" dirty="0"/>
              <a:t> të </a:t>
            </a:r>
            <a:r>
              <a:rPr lang="en-GB" sz="1200" dirty="0" err="1"/>
              <a:t>ngjashme</a:t>
            </a:r>
            <a:r>
              <a:rPr lang="en-GB" sz="1200" dirty="0"/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911B3B-B79C-4D99-A0D8-86E129243161}"/>
              </a:ext>
            </a:extLst>
          </p:cNvPr>
          <p:cNvGrpSpPr/>
          <p:nvPr/>
        </p:nvGrpSpPr>
        <p:grpSpPr>
          <a:xfrm>
            <a:off x="31036" y="58096"/>
            <a:ext cx="1645364" cy="5040102"/>
            <a:chOff x="31036" y="58096"/>
            <a:chExt cx="1236738" cy="5040102"/>
          </a:xfrm>
          <a:blipFill>
            <a:blip r:embed="rId3"/>
            <a:stretch>
              <a:fillRect/>
            </a:stretch>
          </a:blipFill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BFFEB120-9DDB-1270-87EE-4C6220E9BCED}"/>
                </a:ext>
              </a:extLst>
            </p:cNvPr>
            <p:cNvSpPr/>
            <p:nvPr/>
          </p:nvSpPr>
          <p:spPr>
            <a:xfrm>
              <a:off x="31036" y="580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E098D84E-D674-5890-CA63-6212EF747F04}"/>
                </a:ext>
              </a:extLst>
            </p:cNvPr>
            <p:cNvSpPr/>
            <p:nvPr/>
          </p:nvSpPr>
          <p:spPr>
            <a:xfrm>
              <a:off x="346720" y="2104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EA00D969-D1AD-0D7B-BCC5-AD95DB3504B6}"/>
                </a:ext>
              </a:extLst>
            </p:cNvPr>
            <p:cNvSpPr/>
            <p:nvPr/>
          </p:nvSpPr>
          <p:spPr>
            <a:xfrm>
              <a:off x="651520" y="37187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2D0DE45A-0E75-A0CB-FC5C-3E9F5123834D}"/>
                </a:ext>
              </a:extLst>
            </p:cNvPr>
            <p:cNvSpPr/>
            <p:nvPr/>
          </p:nvSpPr>
          <p:spPr>
            <a:xfrm>
              <a:off x="956320" y="5402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7515416A-3F70-0E5E-DF46-11F265C1115F}"/>
                </a:ext>
              </a:extLst>
            </p:cNvPr>
            <p:cNvSpPr/>
            <p:nvPr/>
          </p:nvSpPr>
          <p:spPr>
            <a:xfrm>
              <a:off x="37690" y="4159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980DF62D-9823-0BCC-1394-19353B0A518D}"/>
                </a:ext>
              </a:extLst>
            </p:cNvPr>
            <p:cNvSpPr/>
            <p:nvPr/>
          </p:nvSpPr>
          <p:spPr>
            <a:xfrm>
              <a:off x="353374" y="568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1B2F8682-7583-6963-1B59-E59E65FD3ACF}"/>
                </a:ext>
              </a:extLst>
            </p:cNvPr>
            <p:cNvSpPr/>
            <p:nvPr/>
          </p:nvSpPr>
          <p:spPr>
            <a:xfrm>
              <a:off x="658174" y="72968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FE04A806-CF83-27C1-6954-3F20DF7F7E72}"/>
                </a:ext>
              </a:extLst>
            </p:cNvPr>
            <p:cNvSpPr/>
            <p:nvPr/>
          </p:nvSpPr>
          <p:spPr>
            <a:xfrm>
              <a:off x="962974" y="8980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7D3F6BF5-137C-4236-AD89-AD0E4431F9C8}"/>
                </a:ext>
              </a:extLst>
            </p:cNvPr>
            <p:cNvSpPr/>
            <p:nvPr/>
          </p:nvSpPr>
          <p:spPr>
            <a:xfrm>
              <a:off x="31036" y="7901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3DEBBCE7-DC8F-D30D-9ECF-430D5E79D306}"/>
                </a:ext>
              </a:extLst>
            </p:cNvPr>
            <p:cNvSpPr/>
            <p:nvPr/>
          </p:nvSpPr>
          <p:spPr>
            <a:xfrm>
              <a:off x="346720" y="942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A852B812-844B-7F9C-7580-A8174A1B991E}"/>
                </a:ext>
              </a:extLst>
            </p:cNvPr>
            <p:cNvSpPr/>
            <p:nvPr/>
          </p:nvSpPr>
          <p:spPr>
            <a:xfrm>
              <a:off x="651520" y="110392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FC227FE-7C7B-3590-984C-84F14E6880EC}"/>
                </a:ext>
              </a:extLst>
            </p:cNvPr>
            <p:cNvSpPr/>
            <p:nvPr/>
          </p:nvSpPr>
          <p:spPr>
            <a:xfrm>
              <a:off x="956320" y="127233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8225112-CF31-D1B2-7681-0D8847D05381}"/>
                </a:ext>
              </a:extLst>
            </p:cNvPr>
            <p:cNvSpPr/>
            <p:nvPr/>
          </p:nvSpPr>
          <p:spPr>
            <a:xfrm>
              <a:off x="37690" y="11479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0057EF1-E6A0-AAC9-5695-45C12612AD53}"/>
                </a:ext>
              </a:extLst>
            </p:cNvPr>
            <p:cNvSpPr/>
            <p:nvPr/>
          </p:nvSpPr>
          <p:spPr>
            <a:xfrm>
              <a:off x="353374" y="13003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DA8C55E0-1D3E-B3A9-164B-A74414C2AF5B}"/>
                </a:ext>
              </a:extLst>
            </p:cNvPr>
            <p:cNvSpPr/>
            <p:nvPr/>
          </p:nvSpPr>
          <p:spPr>
            <a:xfrm>
              <a:off x="658174" y="146173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EE11253E-647C-4B8F-90C4-FB9F4DE08976}"/>
                </a:ext>
              </a:extLst>
            </p:cNvPr>
            <p:cNvSpPr/>
            <p:nvPr/>
          </p:nvSpPr>
          <p:spPr>
            <a:xfrm>
              <a:off x="962974" y="163014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ECA57189-F7C6-025E-8792-500099ECE084}"/>
                </a:ext>
              </a:extLst>
            </p:cNvPr>
            <p:cNvSpPr/>
            <p:nvPr/>
          </p:nvSpPr>
          <p:spPr>
            <a:xfrm>
              <a:off x="37690" y="15082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54649B0A-CE9C-D4F9-2808-4715FC5A1F0E}"/>
                </a:ext>
              </a:extLst>
            </p:cNvPr>
            <p:cNvSpPr/>
            <p:nvPr/>
          </p:nvSpPr>
          <p:spPr>
            <a:xfrm>
              <a:off x="353374" y="16606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BD6F2DEF-6A56-42AF-8EFC-E8C377249D39}"/>
                </a:ext>
              </a:extLst>
            </p:cNvPr>
            <p:cNvSpPr/>
            <p:nvPr/>
          </p:nvSpPr>
          <p:spPr>
            <a:xfrm>
              <a:off x="658174" y="1822004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07D3FF4D-6FC5-D8F3-59AA-50B00F3D8127}"/>
                </a:ext>
              </a:extLst>
            </p:cNvPr>
            <p:cNvSpPr/>
            <p:nvPr/>
          </p:nvSpPr>
          <p:spPr>
            <a:xfrm>
              <a:off x="962974" y="199041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896B5173-9029-0891-41A9-42136B71C570}"/>
                </a:ext>
              </a:extLst>
            </p:cNvPr>
            <p:cNvSpPr/>
            <p:nvPr/>
          </p:nvSpPr>
          <p:spPr>
            <a:xfrm>
              <a:off x="31036" y="18824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794F9120-5E84-5C69-CF2C-3EEF47C30A2E}"/>
                </a:ext>
              </a:extLst>
            </p:cNvPr>
            <p:cNvSpPr/>
            <p:nvPr/>
          </p:nvSpPr>
          <p:spPr>
            <a:xfrm>
              <a:off x="346720" y="20348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C98EFBD8-1EFB-CB28-C9A0-01BE9D711568}"/>
                </a:ext>
              </a:extLst>
            </p:cNvPr>
            <p:cNvSpPr/>
            <p:nvPr/>
          </p:nvSpPr>
          <p:spPr>
            <a:xfrm>
              <a:off x="651520" y="219625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858E5ECD-93C4-8388-06E2-6BCC6DF744B7}"/>
                </a:ext>
              </a:extLst>
            </p:cNvPr>
            <p:cNvSpPr/>
            <p:nvPr/>
          </p:nvSpPr>
          <p:spPr>
            <a:xfrm>
              <a:off x="956320" y="236466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osis Light" pitchFamily="2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4A284B19-F1E0-1C00-B8CE-2343C0CCEE4D}"/>
                </a:ext>
              </a:extLst>
            </p:cNvPr>
            <p:cNvSpPr/>
            <p:nvPr/>
          </p:nvSpPr>
          <p:spPr>
            <a:xfrm>
              <a:off x="37690" y="22402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9A754BB6-6B41-EBAD-B16B-3C930AF7DAFC}"/>
                </a:ext>
              </a:extLst>
            </p:cNvPr>
            <p:cNvSpPr/>
            <p:nvPr/>
          </p:nvSpPr>
          <p:spPr>
            <a:xfrm>
              <a:off x="353374" y="23926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E039DE2F-BD7C-4CBA-D2B1-0605384911D3}"/>
                </a:ext>
              </a:extLst>
            </p:cNvPr>
            <p:cNvSpPr/>
            <p:nvPr/>
          </p:nvSpPr>
          <p:spPr>
            <a:xfrm>
              <a:off x="658174" y="255406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C97EC33A-5352-79AC-A25E-5E078D9721D0}"/>
                </a:ext>
              </a:extLst>
            </p:cNvPr>
            <p:cNvSpPr/>
            <p:nvPr/>
          </p:nvSpPr>
          <p:spPr>
            <a:xfrm>
              <a:off x="962974" y="272247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0730870B-E76A-3619-8D00-90E6F18E52CC}"/>
                </a:ext>
              </a:extLst>
            </p:cNvPr>
            <p:cNvSpPr/>
            <p:nvPr/>
          </p:nvSpPr>
          <p:spPr>
            <a:xfrm>
              <a:off x="37690" y="26084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88FC4DFD-B468-439D-A886-FA771681F1B5}"/>
                </a:ext>
              </a:extLst>
            </p:cNvPr>
            <p:cNvSpPr/>
            <p:nvPr/>
          </p:nvSpPr>
          <p:spPr>
            <a:xfrm>
              <a:off x="353374" y="27608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A54DE24A-7D44-FA5A-6B72-007950EEF5DA}"/>
                </a:ext>
              </a:extLst>
            </p:cNvPr>
            <p:cNvSpPr/>
            <p:nvPr/>
          </p:nvSpPr>
          <p:spPr>
            <a:xfrm>
              <a:off x="658174" y="292223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38D505D0-FAC9-373C-E7DC-B74217FE6E96}"/>
                </a:ext>
              </a:extLst>
            </p:cNvPr>
            <p:cNvSpPr/>
            <p:nvPr/>
          </p:nvSpPr>
          <p:spPr>
            <a:xfrm>
              <a:off x="962974" y="3090642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37549201-B0D1-E164-045E-E12808794343}"/>
                </a:ext>
              </a:extLst>
            </p:cNvPr>
            <p:cNvSpPr/>
            <p:nvPr/>
          </p:nvSpPr>
          <p:spPr>
            <a:xfrm>
              <a:off x="31036" y="29827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FC02B3AA-C855-7542-8317-75045366C98D}"/>
                </a:ext>
              </a:extLst>
            </p:cNvPr>
            <p:cNvSpPr/>
            <p:nvPr/>
          </p:nvSpPr>
          <p:spPr>
            <a:xfrm>
              <a:off x="346720" y="31351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593A51BE-74B9-CAB7-15D2-42936B3C5C2A}"/>
                </a:ext>
              </a:extLst>
            </p:cNvPr>
            <p:cNvSpPr/>
            <p:nvPr/>
          </p:nvSpPr>
          <p:spPr>
            <a:xfrm>
              <a:off x="651520" y="32964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9E2F4F8-3906-36BC-5398-5F62F90156A8}"/>
                </a:ext>
              </a:extLst>
            </p:cNvPr>
            <p:cNvSpPr/>
            <p:nvPr/>
          </p:nvSpPr>
          <p:spPr>
            <a:xfrm>
              <a:off x="956320" y="346488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7B1743D0-510B-8DE2-47C5-D1D6F96A9F39}"/>
                </a:ext>
              </a:extLst>
            </p:cNvPr>
            <p:cNvSpPr/>
            <p:nvPr/>
          </p:nvSpPr>
          <p:spPr>
            <a:xfrm>
              <a:off x="37690" y="33405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F591BB06-8591-2956-355B-6823C47368B7}"/>
                </a:ext>
              </a:extLst>
            </p:cNvPr>
            <p:cNvSpPr/>
            <p:nvPr/>
          </p:nvSpPr>
          <p:spPr>
            <a:xfrm>
              <a:off x="353374" y="34929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F0D567B3-1CE6-AC88-C7A3-A660C726B403}"/>
                </a:ext>
              </a:extLst>
            </p:cNvPr>
            <p:cNvSpPr/>
            <p:nvPr/>
          </p:nvSpPr>
          <p:spPr>
            <a:xfrm>
              <a:off x="658174" y="36542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C913BCCB-CD4D-5C8B-49C0-60BAA93248B5}"/>
                </a:ext>
              </a:extLst>
            </p:cNvPr>
            <p:cNvSpPr/>
            <p:nvPr/>
          </p:nvSpPr>
          <p:spPr>
            <a:xfrm>
              <a:off x="962974" y="382269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F1597E63-070C-9A1A-C009-465345D7D4AE}"/>
                </a:ext>
              </a:extLst>
            </p:cNvPr>
            <p:cNvSpPr/>
            <p:nvPr/>
          </p:nvSpPr>
          <p:spPr>
            <a:xfrm>
              <a:off x="37690" y="37035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514D9FA8-7ABD-000D-CC06-23571DB5886B}"/>
                </a:ext>
              </a:extLst>
            </p:cNvPr>
            <p:cNvSpPr/>
            <p:nvPr/>
          </p:nvSpPr>
          <p:spPr>
            <a:xfrm>
              <a:off x="353374" y="38559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2E294E2B-3164-CBF8-A126-15CDFB01D2F8}"/>
                </a:ext>
              </a:extLst>
            </p:cNvPr>
            <p:cNvSpPr/>
            <p:nvPr/>
          </p:nvSpPr>
          <p:spPr>
            <a:xfrm>
              <a:off x="658174" y="4017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EAAC362E-ECDB-BC95-29D9-0F0F41C5E273}"/>
                </a:ext>
              </a:extLst>
            </p:cNvPr>
            <p:cNvSpPr/>
            <p:nvPr/>
          </p:nvSpPr>
          <p:spPr>
            <a:xfrm>
              <a:off x="962974" y="41857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F88A2DC0-4D52-B3CB-3D33-5F05D90356E0}"/>
                </a:ext>
              </a:extLst>
            </p:cNvPr>
            <p:cNvSpPr/>
            <p:nvPr/>
          </p:nvSpPr>
          <p:spPr>
            <a:xfrm>
              <a:off x="31036" y="40777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E6554D19-1E36-50F1-8918-2B16F8454C44}"/>
                </a:ext>
              </a:extLst>
            </p:cNvPr>
            <p:cNvSpPr/>
            <p:nvPr/>
          </p:nvSpPr>
          <p:spPr>
            <a:xfrm>
              <a:off x="346720" y="42301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0E7BC04E-A0C5-2C7B-2A17-70587141E536}"/>
                </a:ext>
              </a:extLst>
            </p:cNvPr>
            <p:cNvSpPr/>
            <p:nvPr/>
          </p:nvSpPr>
          <p:spPr>
            <a:xfrm>
              <a:off x="651520" y="4391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B571E4DB-676E-119B-E194-4C3E4C59F0A3}"/>
                </a:ext>
              </a:extLst>
            </p:cNvPr>
            <p:cNvSpPr/>
            <p:nvPr/>
          </p:nvSpPr>
          <p:spPr>
            <a:xfrm>
              <a:off x="37690" y="44355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AF7B5319-792F-DDF5-2FE5-E96B326E9024}"/>
                </a:ext>
              </a:extLst>
            </p:cNvPr>
            <p:cNvSpPr/>
            <p:nvPr/>
          </p:nvSpPr>
          <p:spPr>
            <a:xfrm>
              <a:off x="353374" y="45879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5D0EE6C9-C066-7CE2-5BBC-F80D260C8FC0}"/>
                </a:ext>
              </a:extLst>
            </p:cNvPr>
            <p:cNvSpPr/>
            <p:nvPr/>
          </p:nvSpPr>
          <p:spPr>
            <a:xfrm>
              <a:off x="46863" y="479339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F17A8C5C-EA05-629E-21DC-BC66D8BD5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2D875-4E0F-5FFF-936B-D8B3728B6CBC}"/>
              </a:ext>
            </a:extLst>
          </p:cNvPr>
          <p:cNvSpPr txBox="1"/>
          <p:nvPr/>
        </p:nvSpPr>
        <p:spPr>
          <a:xfrm>
            <a:off x="3962400" y="75080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b="1" spc="-5" dirty="0">
                <a:latin typeface="Century Gothic (Body)"/>
                <a:cs typeface="Georgia"/>
              </a:rPr>
              <a:t>ÇKA </a:t>
            </a:r>
            <a:r>
              <a:rPr lang="en-GB" sz="2000" b="1" i="0" dirty="0">
                <a:effectLst/>
                <a:latin typeface="Century Gothic (Body)"/>
              </a:rPr>
              <a:t>ËSHTË</a:t>
            </a:r>
            <a:r>
              <a:rPr lang="en-US" sz="2000" b="1" i="0" dirty="0">
                <a:effectLst/>
                <a:latin typeface="Century Gothic (Body)"/>
              </a:rPr>
              <a:t> </a:t>
            </a:r>
            <a:r>
              <a:rPr lang="en-GB" sz="2000" b="1" spc="-5" dirty="0">
                <a:solidFill>
                  <a:srgbClr val="7030A0"/>
                </a:solidFill>
                <a:latin typeface="Century Gothic (Body)"/>
                <a:cs typeface="Georgia"/>
              </a:rPr>
              <a:t>MULTIMEDIA</a:t>
            </a:r>
            <a:r>
              <a:rPr lang="en-GB" sz="2000" b="1" spc="-5" dirty="0">
                <a:latin typeface="Century Gothic (Body)"/>
                <a:cs typeface="Georgia"/>
              </a:rPr>
              <a:t>?</a:t>
            </a:r>
            <a:endParaRPr lang="en-GB" sz="2000" dirty="0">
              <a:latin typeface="Century Gothic (Body)"/>
              <a:cs typeface="Georg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86138-D4C1-5680-1C34-F21213848268}"/>
              </a:ext>
            </a:extLst>
          </p:cNvPr>
          <p:cNvSpPr txBox="1"/>
          <p:nvPr/>
        </p:nvSpPr>
        <p:spPr>
          <a:xfrm>
            <a:off x="2133600" y="1397871"/>
            <a:ext cx="63246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entury Gothic (Body)"/>
              </a:rPr>
              <a:t>Multimedia </a:t>
            </a:r>
            <a:r>
              <a:rPr lang="en-GB" sz="1600" spc="-5" dirty="0" err="1">
                <a:latin typeface="Century Gothic (Body)"/>
                <a:cs typeface="Georgia"/>
              </a:rPr>
              <a:t>është</a:t>
            </a:r>
            <a:r>
              <a:rPr lang="en-GB" sz="1600" spc="15" dirty="0">
                <a:latin typeface="Century Gothic (Body)"/>
                <a:cs typeface="Georgia"/>
              </a:rPr>
              <a:t> </a:t>
            </a:r>
            <a:r>
              <a:rPr lang="en-GB" sz="1600" dirty="0">
                <a:latin typeface="Century Gothic (Body)"/>
                <a:cs typeface="Georgia"/>
              </a:rPr>
              <a:t>media</a:t>
            </a:r>
            <a:r>
              <a:rPr lang="en-GB" sz="1600" spc="15" dirty="0">
                <a:latin typeface="Century Gothic (Body)"/>
                <a:cs typeface="Georgia"/>
              </a:rPr>
              <a:t> </a:t>
            </a:r>
            <a:r>
              <a:rPr lang="en-GB" sz="1600" dirty="0">
                <a:latin typeface="Century Gothic (Body)"/>
                <a:cs typeface="Georgia"/>
              </a:rPr>
              <a:t>e </a:t>
            </a:r>
            <a:r>
              <a:rPr lang="en-GB" sz="1600" spc="-5" dirty="0" err="1">
                <a:latin typeface="Century Gothic (Body)"/>
                <a:cs typeface="Georgia"/>
              </a:rPr>
              <a:t>cila</a:t>
            </a:r>
            <a:r>
              <a:rPr lang="en-GB" sz="1600" spc="-5" dirty="0">
                <a:latin typeface="Century Gothic (Body)"/>
                <a:cs typeface="Georgia"/>
              </a:rPr>
              <a:t> </a:t>
            </a:r>
            <a:r>
              <a:rPr lang="en-GB" sz="1600" spc="-5" dirty="0" err="1">
                <a:latin typeface="Century Gothic (Body)"/>
                <a:cs typeface="Georgia"/>
              </a:rPr>
              <a:t>përdorë</a:t>
            </a:r>
            <a:r>
              <a:rPr lang="en-GB" sz="1600" spc="5" dirty="0">
                <a:latin typeface="Century Gothic (Body)"/>
                <a:cs typeface="Georgia"/>
              </a:rPr>
              <a:t> </a:t>
            </a:r>
            <a:r>
              <a:rPr lang="en-GB" sz="1600" spc="-5" dirty="0" err="1">
                <a:latin typeface="Century Gothic (Body)"/>
                <a:cs typeface="Georgia"/>
              </a:rPr>
              <a:t>shumë</a:t>
            </a:r>
            <a:r>
              <a:rPr lang="en-GB" sz="1600" spc="5" dirty="0">
                <a:latin typeface="Century Gothic (Body)"/>
                <a:cs typeface="Georgia"/>
              </a:rPr>
              <a:t> </a:t>
            </a:r>
            <a:r>
              <a:rPr lang="en-GB" sz="1600" spc="-5" dirty="0">
                <a:latin typeface="Century Gothic (Body)"/>
                <a:cs typeface="Georgia"/>
              </a:rPr>
              <a:t>forma</a:t>
            </a:r>
            <a:r>
              <a:rPr lang="en-GB" sz="1600" spc="20" dirty="0">
                <a:latin typeface="Century Gothic (Body)"/>
                <a:cs typeface="Georgia"/>
              </a:rPr>
              <a:t> </a:t>
            </a:r>
            <a:r>
              <a:rPr lang="en-GB" sz="1600" spc="-5" dirty="0">
                <a:latin typeface="Century Gothic (Body)"/>
                <a:cs typeface="Georgia"/>
              </a:rPr>
              <a:t>të</a:t>
            </a:r>
            <a:r>
              <a:rPr lang="en-GB" sz="1600" spc="5" dirty="0">
                <a:latin typeface="Century Gothic (Body)"/>
                <a:cs typeface="Georgia"/>
              </a:rPr>
              <a:t> </a:t>
            </a:r>
            <a:r>
              <a:rPr lang="en-GB" sz="1600" spc="-5" dirty="0" err="1">
                <a:latin typeface="Century Gothic (Body)"/>
                <a:cs typeface="Georgia"/>
              </a:rPr>
              <a:t>prezantimit</a:t>
            </a:r>
            <a:r>
              <a:rPr lang="en-GB" sz="1600" spc="-5" dirty="0">
                <a:latin typeface="Century Gothic (Body)"/>
                <a:cs typeface="Georgia"/>
              </a:rPr>
              <a:t> </a:t>
            </a:r>
            <a:r>
              <a:rPr lang="en-GB" sz="1600" spc="-5" dirty="0" err="1">
                <a:latin typeface="Century Gothic (Body)"/>
                <a:cs typeface="Georgia"/>
              </a:rPr>
              <a:t>dhe</a:t>
            </a:r>
            <a:r>
              <a:rPr lang="en-GB" sz="1600" spc="10" dirty="0">
                <a:latin typeface="Century Gothic (Body)"/>
                <a:cs typeface="Georgia"/>
              </a:rPr>
              <a:t> </a:t>
            </a:r>
            <a:r>
              <a:rPr lang="en-GB" sz="1600" spc="-5" dirty="0" err="1">
                <a:latin typeface="Century Gothic (Body)"/>
                <a:cs typeface="Georgia"/>
              </a:rPr>
              <a:t>procesimit</a:t>
            </a:r>
            <a:r>
              <a:rPr lang="en-GB" sz="1600" spc="-5" dirty="0">
                <a:latin typeface="Century Gothic (Body)"/>
                <a:cs typeface="Georgia"/>
              </a:rPr>
              <a:t> </a:t>
            </a:r>
            <a:r>
              <a:rPr lang="en-GB" sz="1600" dirty="0">
                <a:latin typeface="Century Gothic (Body)"/>
                <a:cs typeface="Georgia"/>
              </a:rPr>
              <a:t>të </a:t>
            </a:r>
            <a:r>
              <a:rPr lang="en-GB" sz="1600" spc="-420" dirty="0">
                <a:latin typeface="Century Gothic (Body)"/>
                <a:cs typeface="Georgia"/>
              </a:rPr>
              <a:t> </a:t>
            </a:r>
            <a:r>
              <a:rPr lang="en-GB" sz="1600" spc="-5" dirty="0" err="1">
                <a:latin typeface="Century Gothic (Body)"/>
                <a:cs typeface="Georgia"/>
              </a:rPr>
              <a:t>informatës</a:t>
            </a:r>
            <a:r>
              <a:rPr lang="en-GB" sz="1600" spc="-5" dirty="0">
                <a:latin typeface="Century Gothic (Body)"/>
                <a:cs typeface="Georgia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Multimedia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lloj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mediumi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lejon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informacioni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transferohet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lehtësisht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nga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vend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tjetrin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Multimedia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prezantimi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tekstit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fotografive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, audios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videove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lidhje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mjete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lejojnë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përdoruesin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angazhohet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, të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krijojë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komunikojë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duke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përdorur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kompjuter</a:t>
            </a:r>
            <a:r>
              <a:rPr lang="en-GB" sz="16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sz="1100" dirty="0">
              <a:latin typeface="Georgia"/>
              <a:cs typeface="Georgia"/>
            </a:endParaRPr>
          </a:p>
          <a:p>
            <a:pPr algn="just"/>
            <a:endParaRPr lang="en-GB" sz="11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E031FD-789E-EF73-2EED-F472DE17EA2A}"/>
              </a:ext>
            </a:extLst>
          </p:cNvPr>
          <p:cNvGrpSpPr/>
          <p:nvPr/>
        </p:nvGrpSpPr>
        <p:grpSpPr>
          <a:xfrm>
            <a:off x="31036" y="58096"/>
            <a:ext cx="1645364" cy="5040102"/>
            <a:chOff x="31036" y="58096"/>
            <a:chExt cx="1236738" cy="5040102"/>
          </a:xfrm>
          <a:blipFill>
            <a:blip r:embed="rId3"/>
            <a:stretch>
              <a:fillRect/>
            </a:stretch>
          </a:blipFill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13D5BAF3-2FA7-0950-9C2B-574BF022D000}"/>
                </a:ext>
              </a:extLst>
            </p:cNvPr>
            <p:cNvSpPr/>
            <p:nvPr/>
          </p:nvSpPr>
          <p:spPr>
            <a:xfrm>
              <a:off x="31036" y="580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69C42663-F617-8862-9164-973394D414C4}"/>
                </a:ext>
              </a:extLst>
            </p:cNvPr>
            <p:cNvSpPr/>
            <p:nvPr/>
          </p:nvSpPr>
          <p:spPr>
            <a:xfrm>
              <a:off x="346720" y="2104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426BEE9D-4BE8-12E3-E6CC-3555C604688E}"/>
                </a:ext>
              </a:extLst>
            </p:cNvPr>
            <p:cNvSpPr/>
            <p:nvPr/>
          </p:nvSpPr>
          <p:spPr>
            <a:xfrm>
              <a:off x="651520" y="37187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9F228B73-FB74-7147-E2E5-60F04D99EE1D}"/>
                </a:ext>
              </a:extLst>
            </p:cNvPr>
            <p:cNvSpPr/>
            <p:nvPr/>
          </p:nvSpPr>
          <p:spPr>
            <a:xfrm>
              <a:off x="956320" y="5402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99719CD3-2D04-086B-5053-0D0FE36770B7}"/>
                </a:ext>
              </a:extLst>
            </p:cNvPr>
            <p:cNvSpPr/>
            <p:nvPr/>
          </p:nvSpPr>
          <p:spPr>
            <a:xfrm>
              <a:off x="37690" y="4159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267C00C-F149-B542-416D-08F15ABA6642}"/>
                </a:ext>
              </a:extLst>
            </p:cNvPr>
            <p:cNvSpPr/>
            <p:nvPr/>
          </p:nvSpPr>
          <p:spPr>
            <a:xfrm>
              <a:off x="353374" y="568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CF343C27-57CD-31A6-6CC3-CCF4539551DA}"/>
                </a:ext>
              </a:extLst>
            </p:cNvPr>
            <p:cNvSpPr/>
            <p:nvPr/>
          </p:nvSpPr>
          <p:spPr>
            <a:xfrm>
              <a:off x="658174" y="72968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94A16F66-D226-2E88-816A-9EE18AA5F3FE}"/>
                </a:ext>
              </a:extLst>
            </p:cNvPr>
            <p:cNvSpPr/>
            <p:nvPr/>
          </p:nvSpPr>
          <p:spPr>
            <a:xfrm>
              <a:off x="962974" y="8980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E829E475-96C1-7B9D-1786-A7B3DCCBA9CA}"/>
                </a:ext>
              </a:extLst>
            </p:cNvPr>
            <p:cNvSpPr/>
            <p:nvPr/>
          </p:nvSpPr>
          <p:spPr>
            <a:xfrm>
              <a:off x="31036" y="7901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3A5EB713-85DC-AE2E-D285-7C1D8FB48F5F}"/>
                </a:ext>
              </a:extLst>
            </p:cNvPr>
            <p:cNvSpPr/>
            <p:nvPr/>
          </p:nvSpPr>
          <p:spPr>
            <a:xfrm>
              <a:off x="346720" y="942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123F6863-0D6F-7AD6-1F0B-73EA5279BC00}"/>
                </a:ext>
              </a:extLst>
            </p:cNvPr>
            <p:cNvSpPr/>
            <p:nvPr/>
          </p:nvSpPr>
          <p:spPr>
            <a:xfrm>
              <a:off x="651520" y="110392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C9CFCF74-1347-83A3-31BA-14B7AE46027A}"/>
                </a:ext>
              </a:extLst>
            </p:cNvPr>
            <p:cNvSpPr/>
            <p:nvPr/>
          </p:nvSpPr>
          <p:spPr>
            <a:xfrm>
              <a:off x="956320" y="127233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80BD4066-C0FD-5F75-3BB0-7492B27ECA8C}"/>
                </a:ext>
              </a:extLst>
            </p:cNvPr>
            <p:cNvSpPr/>
            <p:nvPr/>
          </p:nvSpPr>
          <p:spPr>
            <a:xfrm>
              <a:off x="37690" y="11479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0E3D9579-5194-7AC1-D08E-0B72F0B5FF33}"/>
                </a:ext>
              </a:extLst>
            </p:cNvPr>
            <p:cNvSpPr/>
            <p:nvPr/>
          </p:nvSpPr>
          <p:spPr>
            <a:xfrm>
              <a:off x="353374" y="13003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41190693-E1D6-1E69-41BE-8C3F80CD2B8A}"/>
                </a:ext>
              </a:extLst>
            </p:cNvPr>
            <p:cNvSpPr/>
            <p:nvPr/>
          </p:nvSpPr>
          <p:spPr>
            <a:xfrm>
              <a:off x="658174" y="146173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54CB4D06-8BAD-E9CE-721E-C8455807CE2B}"/>
                </a:ext>
              </a:extLst>
            </p:cNvPr>
            <p:cNvSpPr/>
            <p:nvPr/>
          </p:nvSpPr>
          <p:spPr>
            <a:xfrm>
              <a:off x="962974" y="163014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387A0F18-DB90-78E8-80FF-FA587EA83452}"/>
                </a:ext>
              </a:extLst>
            </p:cNvPr>
            <p:cNvSpPr/>
            <p:nvPr/>
          </p:nvSpPr>
          <p:spPr>
            <a:xfrm>
              <a:off x="37690" y="15082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EBD2CBF7-E51E-5884-AEA8-8EA6A129FEEB}"/>
                </a:ext>
              </a:extLst>
            </p:cNvPr>
            <p:cNvSpPr/>
            <p:nvPr/>
          </p:nvSpPr>
          <p:spPr>
            <a:xfrm>
              <a:off x="353374" y="16606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4BBCB42A-329E-8AFE-4DEF-8CC81444FC14}"/>
                </a:ext>
              </a:extLst>
            </p:cNvPr>
            <p:cNvSpPr/>
            <p:nvPr/>
          </p:nvSpPr>
          <p:spPr>
            <a:xfrm>
              <a:off x="658174" y="1822004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0B1CD623-5DC8-7E49-8B69-98F5E9C39A31}"/>
                </a:ext>
              </a:extLst>
            </p:cNvPr>
            <p:cNvSpPr/>
            <p:nvPr/>
          </p:nvSpPr>
          <p:spPr>
            <a:xfrm>
              <a:off x="962974" y="199041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739FA467-FB22-75F5-7C9E-3AE1543F1755}"/>
                </a:ext>
              </a:extLst>
            </p:cNvPr>
            <p:cNvSpPr/>
            <p:nvPr/>
          </p:nvSpPr>
          <p:spPr>
            <a:xfrm>
              <a:off x="31036" y="18824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243C2775-ADCF-D85F-980A-CB05EB203CE8}"/>
                </a:ext>
              </a:extLst>
            </p:cNvPr>
            <p:cNvSpPr/>
            <p:nvPr/>
          </p:nvSpPr>
          <p:spPr>
            <a:xfrm>
              <a:off x="346720" y="20348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90B56AE2-5ADA-0557-AAFE-E44628198015}"/>
                </a:ext>
              </a:extLst>
            </p:cNvPr>
            <p:cNvSpPr/>
            <p:nvPr/>
          </p:nvSpPr>
          <p:spPr>
            <a:xfrm>
              <a:off x="651520" y="219625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C4552EA2-AC37-A93C-2EAC-3AA7A1141400}"/>
                </a:ext>
              </a:extLst>
            </p:cNvPr>
            <p:cNvSpPr/>
            <p:nvPr/>
          </p:nvSpPr>
          <p:spPr>
            <a:xfrm>
              <a:off x="956320" y="236466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osis Light" pitchFamily="2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EB446FDE-49BF-ABF5-9530-CFFD72F3E91A}"/>
                </a:ext>
              </a:extLst>
            </p:cNvPr>
            <p:cNvSpPr/>
            <p:nvPr/>
          </p:nvSpPr>
          <p:spPr>
            <a:xfrm>
              <a:off x="37690" y="22402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6F382A25-E7D0-8240-1A3E-E2C61BB415A3}"/>
                </a:ext>
              </a:extLst>
            </p:cNvPr>
            <p:cNvSpPr/>
            <p:nvPr/>
          </p:nvSpPr>
          <p:spPr>
            <a:xfrm>
              <a:off x="353374" y="23926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72076223-4FF3-8E46-EF2F-60A80FFF7699}"/>
                </a:ext>
              </a:extLst>
            </p:cNvPr>
            <p:cNvSpPr/>
            <p:nvPr/>
          </p:nvSpPr>
          <p:spPr>
            <a:xfrm>
              <a:off x="658174" y="255406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8026D012-0663-6BBA-8191-F3A860F708A6}"/>
                </a:ext>
              </a:extLst>
            </p:cNvPr>
            <p:cNvSpPr/>
            <p:nvPr/>
          </p:nvSpPr>
          <p:spPr>
            <a:xfrm>
              <a:off x="962974" y="272247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F2713859-FB3E-8219-155A-5F80B523FFF9}"/>
                </a:ext>
              </a:extLst>
            </p:cNvPr>
            <p:cNvSpPr/>
            <p:nvPr/>
          </p:nvSpPr>
          <p:spPr>
            <a:xfrm>
              <a:off x="37690" y="26084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898BFCCA-9B54-5264-F769-188CBFB7ACE8}"/>
                </a:ext>
              </a:extLst>
            </p:cNvPr>
            <p:cNvSpPr/>
            <p:nvPr/>
          </p:nvSpPr>
          <p:spPr>
            <a:xfrm>
              <a:off x="353374" y="27608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FEC36E84-1523-63A2-8BB3-780069F3D511}"/>
                </a:ext>
              </a:extLst>
            </p:cNvPr>
            <p:cNvSpPr/>
            <p:nvPr/>
          </p:nvSpPr>
          <p:spPr>
            <a:xfrm>
              <a:off x="658174" y="292223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9787703D-4F27-8932-1990-382E2613212B}"/>
                </a:ext>
              </a:extLst>
            </p:cNvPr>
            <p:cNvSpPr/>
            <p:nvPr/>
          </p:nvSpPr>
          <p:spPr>
            <a:xfrm>
              <a:off x="962974" y="3090642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B912F1AF-2259-A88B-D2DD-87A8C9864F0E}"/>
                </a:ext>
              </a:extLst>
            </p:cNvPr>
            <p:cNvSpPr/>
            <p:nvPr/>
          </p:nvSpPr>
          <p:spPr>
            <a:xfrm>
              <a:off x="31036" y="29827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C8BE6E51-C1CE-D3D9-16AC-B70F5306FF61}"/>
                </a:ext>
              </a:extLst>
            </p:cNvPr>
            <p:cNvSpPr/>
            <p:nvPr/>
          </p:nvSpPr>
          <p:spPr>
            <a:xfrm>
              <a:off x="346720" y="31351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E515A0B0-71C4-37DA-6979-C6B93339BEE1}"/>
                </a:ext>
              </a:extLst>
            </p:cNvPr>
            <p:cNvSpPr/>
            <p:nvPr/>
          </p:nvSpPr>
          <p:spPr>
            <a:xfrm>
              <a:off x="651520" y="32964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C4AA6FE8-1B7C-533B-275E-EE3ECBECFFA5}"/>
                </a:ext>
              </a:extLst>
            </p:cNvPr>
            <p:cNvSpPr/>
            <p:nvPr/>
          </p:nvSpPr>
          <p:spPr>
            <a:xfrm>
              <a:off x="956320" y="346488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C1364209-2520-EC3A-D374-3EA7E91D0A77}"/>
                </a:ext>
              </a:extLst>
            </p:cNvPr>
            <p:cNvSpPr/>
            <p:nvPr/>
          </p:nvSpPr>
          <p:spPr>
            <a:xfrm>
              <a:off x="37690" y="33405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720E1F4F-B739-0E4E-D83C-AD4A508A27C2}"/>
                </a:ext>
              </a:extLst>
            </p:cNvPr>
            <p:cNvSpPr/>
            <p:nvPr/>
          </p:nvSpPr>
          <p:spPr>
            <a:xfrm>
              <a:off x="353374" y="34929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78B3EF53-1AFC-FEC8-1AB9-4A6FC2C82DDD}"/>
                </a:ext>
              </a:extLst>
            </p:cNvPr>
            <p:cNvSpPr/>
            <p:nvPr/>
          </p:nvSpPr>
          <p:spPr>
            <a:xfrm>
              <a:off x="658174" y="36542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9B438B96-7043-0A2F-3808-1E478E8163C7}"/>
                </a:ext>
              </a:extLst>
            </p:cNvPr>
            <p:cNvSpPr/>
            <p:nvPr/>
          </p:nvSpPr>
          <p:spPr>
            <a:xfrm>
              <a:off x="962974" y="382269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FC77AD8E-ED9F-11B2-BF7C-2FFAEE26F5CC}"/>
                </a:ext>
              </a:extLst>
            </p:cNvPr>
            <p:cNvSpPr/>
            <p:nvPr/>
          </p:nvSpPr>
          <p:spPr>
            <a:xfrm>
              <a:off x="37690" y="37035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8214BD5B-7005-135C-FF27-DED361FC6E7E}"/>
                </a:ext>
              </a:extLst>
            </p:cNvPr>
            <p:cNvSpPr/>
            <p:nvPr/>
          </p:nvSpPr>
          <p:spPr>
            <a:xfrm>
              <a:off x="353374" y="38559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DE838C8E-D666-2DC5-60B0-B71F645A8DC1}"/>
                </a:ext>
              </a:extLst>
            </p:cNvPr>
            <p:cNvSpPr/>
            <p:nvPr/>
          </p:nvSpPr>
          <p:spPr>
            <a:xfrm>
              <a:off x="658174" y="4017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0D659F2A-77A1-C613-322A-30418C78C565}"/>
                </a:ext>
              </a:extLst>
            </p:cNvPr>
            <p:cNvSpPr/>
            <p:nvPr/>
          </p:nvSpPr>
          <p:spPr>
            <a:xfrm>
              <a:off x="962974" y="41857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0D67717A-7647-0A6D-6187-23DD9DD3F3D6}"/>
                </a:ext>
              </a:extLst>
            </p:cNvPr>
            <p:cNvSpPr/>
            <p:nvPr/>
          </p:nvSpPr>
          <p:spPr>
            <a:xfrm>
              <a:off x="31036" y="40777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9B7A1637-35D5-2E59-66DC-B6776293E6E4}"/>
                </a:ext>
              </a:extLst>
            </p:cNvPr>
            <p:cNvSpPr/>
            <p:nvPr/>
          </p:nvSpPr>
          <p:spPr>
            <a:xfrm>
              <a:off x="346720" y="42301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BC8AA652-6A7C-E21B-8AE7-E194B1DFABB6}"/>
                </a:ext>
              </a:extLst>
            </p:cNvPr>
            <p:cNvSpPr/>
            <p:nvPr/>
          </p:nvSpPr>
          <p:spPr>
            <a:xfrm>
              <a:off x="651520" y="4391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00F2FCFB-E4C7-4850-C550-6EC5F83AF396}"/>
                </a:ext>
              </a:extLst>
            </p:cNvPr>
            <p:cNvSpPr/>
            <p:nvPr/>
          </p:nvSpPr>
          <p:spPr>
            <a:xfrm>
              <a:off x="37690" y="44355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26F4CD09-7916-D617-B8AE-779E0AE75538}"/>
                </a:ext>
              </a:extLst>
            </p:cNvPr>
            <p:cNvSpPr/>
            <p:nvPr/>
          </p:nvSpPr>
          <p:spPr>
            <a:xfrm>
              <a:off x="353374" y="45879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1CCACD77-E6BA-CE9C-A110-B539A57AAE01}"/>
                </a:ext>
              </a:extLst>
            </p:cNvPr>
            <p:cNvSpPr/>
            <p:nvPr/>
          </p:nvSpPr>
          <p:spPr>
            <a:xfrm>
              <a:off x="46863" y="479339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570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F17A8C5C-EA05-629E-21DC-BC66D8BD5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2D875-4E0F-5FFF-936B-D8B3728B6CBC}"/>
              </a:ext>
            </a:extLst>
          </p:cNvPr>
          <p:cNvSpPr txBox="1"/>
          <p:nvPr/>
        </p:nvSpPr>
        <p:spPr>
          <a:xfrm>
            <a:off x="2743200" y="89535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"/>
              </a:spcBef>
            </a:pPr>
            <a:r>
              <a:rPr lang="en-GB" sz="2000" b="1" spc="-5" dirty="0">
                <a:latin typeface="Century Gothic (Body)"/>
                <a:cs typeface="Georgia"/>
              </a:rPr>
              <a:t>CILAT JAN</a:t>
            </a:r>
            <a:r>
              <a:rPr lang="en-GB" sz="2000" b="1" i="0" dirty="0">
                <a:effectLst/>
                <a:latin typeface="Century Gothic (Body)"/>
              </a:rPr>
              <a:t>Ë</a:t>
            </a:r>
            <a:r>
              <a:rPr lang="en-GB" sz="2000" b="1" spc="-5" dirty="0">
                <a:latin typeface="Century Gothic (Body)"/>
                <a:cs typeface="Georgia"/>
              </a:rPr>
              <a:t> ELEMENTET THELB</a:t>
            </a:r>
            <a:r>
              <a:rPr lang="en-GB" sz="2000" b="1" i="0" dirty="0">
                <a:effectLst/>
                <a:latin typeface="Century Gothic (Body)"/>
              </a:rPr>
              <a:t>Ë</a:t>
            </a:r>
            <a:r>
              <a:rPr lang="en-GB" sz="2000" b="1" spc="-5" dirty="0">
                <a:latin typeface="Century Gothic (Body)"/>
                <a:cs typeface="Georgia"/>
              </a:rPr>
              <a:t>SORE </a:t>
            </a:r>
            <a:r>
              <a:rPr lang="en-GB" sz="2000" b="1" spc="-5" dirty="0">
                <a:solidFill>
                  <a:srgbClr val="7030A0"/>
                </a:solidFill>
                <a:latin typeface="Century Gothic (Body)"/>
                <a:cs typeface="Georgia"/>
              </a:rPr>
              <a:t>MULTIMEDIALE</a:t>
            </a:r>
            <a:r>
              <a:rPr lang="en-GB" sz="2000" b="1" spc="-5" dirty="0">
                <a:latin typeface="Century Gothic (Body)"/>
                <a:cs typeface="Georgia"/>
              </a:rPr>
              <a:t>? </a:t>
            </a:r>
            <a:endParaRPr lang="en-GB" sz="2000" dirty="0">
              <a:latin typeface="Century Gothic (Body)"/>
              <a:cs typeface="Georg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86138-D4C1-5680-1C34-F21213848268}"/>
              </a:ext>
            </a:extLst>
          </p:cNvPr>
          <p:cNvSpPr txBox="1"/>
          <p:nvPr/>
        </p:nvSpPr>
        <p:spPr>
          <a:xfrm>
            <a:off x="2359524" y="1716967"/>
            <a:ext cx="6324600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GB" sz="1600" dirty="0">
              <a:latin typeface="Georgia"/>
              <a:cs typeface="Georgia"/>
            </a:endParaRPr>
          </a:p>
          <a:p>
            <a:pPr marL="297815" indent="-285750">
              <a:lnSpc>
                <a:spcPct val="150000"/>
              </a:lnSpc>
              <a:buSzPct val="94444"/>
              <a:buFont typeface="Wingdings" panose="05000000000000000000" pitchFamily="2" charset="2"/>
              <a:buChar char="§"/>
              <a:tabLst>
                <a:tab pos="103505" algn="l"/>
              </a:tabLst>
            </a:pPr>
            <a:r>
              <a:rPr lang="en-GB" dirty="0" err="1">
                <a:latin typeface="Century Gothic (Body)"/>
                <a:cs typeface="Georgia"/>
              </a:rPr>
              <a:t>Teksti</a:t>
            </a:r>
            <a:endParaRPr lang="en-GB" dirty="0">
              <a:latin typeface="Century Gothic (Body)"/>
              <a:cs typeface="Georgia"/>
            </a:endParaRPr>
          </a:p>
          <a:p>
            <a:pPr marL="297815" indent="-285750">
              <a:lnSpc>
                <a:spcPct val="150000"/>
              </a:lnSpc>
              <a:buSzPct val="94444"/>
              <a:buFont typeface="Wingdings" panose="05000000000000000000" pitchFamily="2" charset="2"/>
              <a:buChar char="§"/>
              <a:tabLst>
                <a:tab pos="103505" algn="l"/>
              </a:tabLst>
            </a:pPr>
            <a:r>
              <a:rPr lang="en-GB" spc="-5" dirty="0" err="1">
                <a:latin typeface="Century Gothic (Body)"/>
                <a:cs typeface="Georgia"/>
              </a:rPr>
              <a:t>Grafika</a:t>
            </a:r>
            <a:endParaRPr lang="en-GB" dirty="0">
              <a:latin typeface="Century Gothic (Body)"/>
              <a:cs typeface="Georgia"/>
            </a:endParaRPr>
          </a:p>
          <a:p>
            <a:pPr marL="297815" indent="-285750">
              <a:lnSpc>
                <a:spcPct val="150000"/>
              </a:lnSpc>
              <a:buSzPct val="94444"/>
              <a:buFont typeface="Wingdings" panose="05000000000000000000" pitchFamily="2" charset="2"/>
              <a:buChar char="§"/>
              <a:tabLst>
                <a:tab pos="103505" algn="l"/>
              </a:tabLst>
            </a:pPr>
            <a:r>
              <a:rPr lang="en-GB" dirty="0" err="1">
                <a:latin typeface="Century Gothic (Body)"/>
                <a:cs typeface="Georgia"/>
              </a:rPr>
              <a:t>Animacionet</a:t>
            </a:r>
            <a:endParaRPr lang="en-GB" dirty="0">
              <a:latin typeface="Century Gothic (Body)"/>
              <a:cs typeface="Georgia"/>
            </a:endParaRPr>
          </a:p>
          <a:p>
            <a:pPr marL="297815" indent="-285750">
              <a:lnSpc>
                <a:spcPct val="150000"/>
              </a:lnSpc>
              <a:buSzPct val="94444"/>
              <a:buFont typeface="Wingdings" panose="05000000000000000000" pitchFamily="2" charset="2"/>
              <a:buChar char="§"/>
              <a:tabLst>
                <a:tab pos="103505" algn="l"/>
              </a:tabLst>
            </a:pPr>
            <a:r>
              <a:rPr lang="en-GB" dirty="0">
                <a:latin typeface="Century Gothic (Body)"/>
                <a:cs typeface="Georgia"/>
              </a:rPr>
              <a:t>Video</a:t>
            </a:r>
          </a:p>
          <a:p>
            <a:pPr marL="297815" indent="-285750">
              <a:lnSpc>
                <a:spcPct val="150000"/>
              </a:lnSpc>
              <a:buSzPct val="94444"/>
              <a:buFont typeface="Wingdings" panose="05000000000000000000" pitchFamily="2" charset="2"/>
              <a:buChar char="§"/>
              <a:tabLst>
                <a:tab pos="103505" algn="l"/>
              </a:tabLst>
            </a:pPr>
            <a:r>
              <a:rPr lang="en-GB" dirty="0">
                <a:latin typeface="Century Gothic (Body)"/>
                <a:cs typeface="Georgia"/>
              </a:rPr>
              <a:t>Audio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sz="1100" dirty="0">
              <a:latin typeface="Georgia"/>
              <a:cs typeface="Georgia"/>
            </a:endParaRPr>
          </a:p>
          <a:p>
            <a:pPr algn="just"/>
            <a:endParaRPr lang="en-GB" sz="11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EF7BB6-CA61-F0B2-675C-EB1676008822}"/>
              </a:ext>
            </a:extLst>
          </p:cNvPr>
          <p:cNvGrpSpPr/>
          <p:nvPr/>
        </p:nvGrpSpPr>
        <p:grpSpPr>
          <a:xfrm>
            <a:off x="31036" y="58096"/>
            <a:ext cx="1645364" cy="5040102"/>
            <a:chOff x="31036" y="58096"/>
            <a:chExt cx="1236738" cy="5040102"/>
          </a:xfrm>
          <a:blipFill>
            <a:blip r:embed="rId3"/>
            <a:stretch>
              <a:fillRect/>
            </a:stretch>
          </a:blipFill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909FC884-33A0-51AD-CF04-D50825320DB0}"/>
                </a:ext>
              </a:extLst>
            </p:cNvPr>
            <p:cNvSpPr/>
            <p:nvPr/>
          </p:nvSpPr>
          <p:spPr>
            <a:xfrm>
              <a:off x="31036" y="580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F9ABC9B6-89EF-D917-350E-AFB7B33A7646}"/>
                </a:ext>
              </a:extLst>
            </p:cNvPr>
            <p:cNvSpPr/>
            <p:nvPr/>
          </p:nvSpPr>
          <p:spPr>
            <a:xfrm>
              <a:off x="346720" y="2104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A04E042-3594-4D35-C86B-03DE2A25B710}"/>
                </a:ext>
              </a:extLst>
            </p:cNvPr>
            <p:cNvSpPr/>
            <p:nvPr/>
          </p:nvSpPr>
          <p:spPr>
            <a:xfrm>
              <a:off x="651520" y="37187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3DD365F9-6F59-30F5-771A-4D67F076978D}"/>
                </a:ext>
              </a:extLst>
            </p:cNvPr>
            <p:cNvSpPr/>
            <p:nvPr/>
          </p:nvSpPr>
          <p:spPr>
            <a:xfrm>
              <a:off x="956320" y="5402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1C155BE0-57A9-4BB5-823D-4BA823C8B156}"/>
                </a:ext>
              </a:extLst>
            </p:cNvPr>
            <p:cNvSpPr/>
            <p:nvPr/>
          </p:nvSpPr>
          <p:spPr>
            <a:xfrm>
              <a:off x="37690" y="4159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8F95C92F-B56E-C41B-738B-9C30E5CE0941}"/>
                </a:ext>
              </a:extLst>
            </p:cNvPr>
            <p:cNvSpPr/>
            <p:nvPr/>
          </p:nvSpPr>
          <p:spPr>
            <a:xfrm>
              <a:off x="353374" y="568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190FBBDD-F4C6-261A-B7C4-960892B6A0A6}"/>
                </a:ext>
              </a:extLst>
            </p:cNvPr>
            <p:cNvSpPr/>
            <p:nvPr/>
          </p:nvSpPr>
          <p:spPr>
            <a:xfrm>
              <a:off x="658174" y="72968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1699ABD-11AD-84BB-7F59-96F367BC39D1}"/>
                </a:ext>
              </a:extLst>
            </p:cNvPr>
            <p:cNvSpPr/>
            <p:nvPr/>
          </p:nvSpPr>
          <p:spPr>
            <a:xfrm>
              <a:off x="962974" y="8980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C5A29738-43ED-9B4B-6451-478BB5C9B62D}"/>
                </a:ext>
              </a:extLst>
            </p:cNvPr>
            <p:cNvSpPr/>
            <p:nvPr/>
          </p:nvSpPr>
          <p:spPr>
            <a:xfrm>
              <a:off x="31036" y="7901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FFE17060-5790-92B8-F8E2-F22E72902203}"/>
                </a:ext>
              </a:extLst>
            </p:cNvPr>
            <p:cNvSpPr/>
            <p:nvPr/>
          </p:nvSpPr>
          <p:spPr>
            <a:xfrm>
              <a:off x="346720" y="942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F1BA60F1-D654-801F-7A27-D7B0C5B4AC3F}"/>
                </a:ext>
              </a:extLst>
            </p:cNvPr>
            <p:cNvSpPr/>
            <p:nvPr/>
          </p:nvSpPr>
          <p:spPr>
            <a:xfrm>
              <a:off x="651520" y="110392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0D6D7265-0CE4-84E3-D45E-DB5E3D1F4F18}"/>
                </a:ext>
              </a:extLst>
            </p:cNvPr>
            <p:cNvSpPr/>
            <p:nvPr/>
          </p:nvSpPr>
          <p:spPr>
            <a:xfrm>
              <a:off x="956320" y="127233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129BF7BB-8E1D-E1FE-DD40-8853AE5F6B78}"/>
                </a:ext>
              </a:extLst>
            </p:cNvPr>
            <p:cNvSpPr/>
            <p:nvPr/>
          </p:nvSpPr>
          <p:spPr>
            <a:xfrm>
              <a:off x="37690" y="11479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81B450C8-43AE-77AA-24EA-98DAAD545C58}"/>
                </a:ext>
              </a:extLst>
            </p:cNvPr>
            <p:cNvSpPr/>
            <p:nvPr/>
          </p:nvSpPr>
          <p:spPr>
            <a:xfrm>
              <a:off x="353374" y="13003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341DB5AA-1119-4765-DD87-A08D063D73B4}"/>
                </a:ext>
              </a:extLst>
            </p:cNvPr>
            <p:cNvSpPr/>
            <p:nvPr/>
          </p:nvSpPr>
          <p:spPr>
            <a:xfrm>
              <a:off x="658174" y="146173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3F9F3223-C1CD-F2A8-EBE1-A826EEA95C73}"/>
                </a:ext>
              </a:extLst>
            </p:cNvPr>
            <p:cNvSpPr/>
            <p:nvPr/>
          </p:nvSpPr>
          <p:spPr>
            <a:xfrm>
              <a:off x="962974" y="163014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4D1D9543-B448-A9F3-0300-56423E95EDCA}"/>
                </a:ext>
              </a:extLst>
            </p:cNvPr>
            <p:cNvSpPr/>
            <p:nvPr/>
          </p:nvSpPr>
          <p:spPr>
            <a:xfrm>
              <a:off x="37690" y="15082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064842E-9D73-9C45-92C1-284F2A8340A6}"/>
                </a:ext>
              </a:extLst>
            </p:cNvPr>
            <p:cNvSpPr/>
            <p:nvPr/>
          </p:nvSpPr>
          <p:spPr>
            <a:xfrm>
              <a:off x="353374" y="16606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B97A2325-DCA9-ACD4-314D-A227CD0C4F2A}"/>
                </a:ext>
              </a:extLst>
            </p:cNvPr>
            <p:cNvSpPr/>
            <p:nvPr/>
          </p:nvSpPr>
          <p:spPr>
            <a:xfrm>
              <a:off x="658174" y="1822004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E98EC1C-9CB0-0772-47FB-70FDD7331194}"/>
                </a:ext>
              </a:extLst>
            </p:cNvPr>
            <p:cNvSpPr/>
            <p:nvPr/>
          </p:nvSpPr>
          <p:spPr>
            <a:xfrm>
              <a:off x="962974" y="199041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1A1C1394-F874-9E68-96DD-1FF5DD129AF0}"/>
                </a:ext>
              </a:extLst>
            </p:cNvPr>
            <p:cNvSpPr/>
            <p:nvPr/>
          </p:nvSpPr>
          <p:spPr>
            <a:xfrm>
              <a:off x="31036" y="18824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5CFF2BBD-E7A9-143F-B96B-FCD7C540AFF9}"/>
                </a:ext>
              </a:extLst>
            </p:cNvPr>
            <p:cNvSpPr/>
            <p:nvPr/>
          </p:nvSpPr>
          <p:spPr>
            <a:xfrm>
              <a:off x="346720" y="20348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7E1B1426-918C-F5C0-DEA6-6FCFD24944B1}"/>
                </a:ext>
              </a:extLst>
            </p:cNvPr>
            <p:cNvSpPr/>
            <p:nvPr/>
          </p:nvSpPr>
          <p:spPr>
            <a:xfrm>
              <a:off x="651520" y="219625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F9CE4441-6CE6-1293-2637-22E796D02E58}"/>
                </a:ext>
              </a:extLst>
            </p:cNvPr>
            <p:cNvSpPr/>
            <p:nvPr/>
          </p:nvSpPr>
          <p:spPr>
            <a:xfrm>
              <a:off x="956320" y="236466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osis Light" pitchFamily="2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4250DE9F-79F7-1B82-9137-A4BAD98F52B7}"/>
                </a:ext>
              </a:extLst>
            </p:cNvPr>
            <p:cNvSpPr/>
            <p:nvPr/>
          </p:nvSpPr>
          <p:spPr>
            <a:xfrm>
              <a:off x="37690" y="22402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7B5B8672-804D-47A2-28DD-CB5C497E3DAD}"/>
                </a:ext>
              </a:extLst>
            </p:cNvPr>
            <p:cNvSpPr/>
            <p:nvPr/>
          </p:nvSpPr>
          <p:spPr>
            <a:xfrm>
              <a:off x="353374" y="23926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19217755-2B8E-9186-B94A-CC16E8EB045D}"/>
                </a:ext>
              </a:extLst>
            </p:cNvPr>
            <p:cNvSpPr/>
            <p:nvPr/>
          </p:nvSpPr>
          <p:spPr>
            <a:xfrm>
              <a:off x="658174" y="255406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E96B368E-BBDB-60A2-D509-A510907BEFF8}"/>
                </a:ext>
              </a:extLst>
            </p:cNvPr>
            <p:cNvSpPr/>
            <p:nvPr/>
          </p:nvSpPr>
          <p:spPr>
            <a:xfrm>
              <a:off x="962974" y="272247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54673900-847D-0078-54AC-01A4F9CE6D16}"/>
                </a:ext>
              </a:extLst>
            </p:cNvPr>
            <p:cNvSpPr/>
            <p:nvPr/>
          </p:nvSpPr>
          <p:spPr>
            <a:xfrm>
              <a:off x="37690" y="26084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86CE4F7E-38F8-6F09-1D0E-260E28B8C989}"/>
                </a:ext>
              </a:extLst>
            </p:cNvPr>
            <p:cNvSpPr/>
            <p:nvPr/>
          </p:nvSpPr>
          <p:spPr>
            <a:xfrm>
              <a:off x="353374" y="27608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4AC1FE34-8A43-D3C9-C66E-B14C39D7FE13}"/>
                </a:ext>
              </a:extLst>
            </p:cNvPr>
            <p:cNvSpPr/>
            <p:nvPr/>
          </p:nvSpPr>
          <p:spPr>
            <a:xfrm>
              <a:off x="658174" y="292223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7E803C77-A9CD-116B-9A57-298AAFDFED81}"/>
                </a:ext>
              </a:extLst>
            </p:cNvPr>
            <p:cNvSpPr/>
            <p:nvPr/>
          </p:nvSpPr>
          <p:spPr>
            <a:xfrm>
              <a:off x="962974" y="3090642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46A66671-3619-8C3A-129A-766546C92403}"/>
                </a:ext>
              </a:extLst>
            </p:cNvPr>
            <p:cNvSpPr/>
            <p:nvPr/>
          </p:nvSpPr>
          <p:spPr>
            <a:xfrm>
              <a:off x="31036" y="29827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CA9DD9FD-B7E5-36FD-5CE1-4ED1E42E6C4A}"/>
                </a:ext>
              </a:extLst>
            </p:cNvPr>
            <p:cNvSpPr/>
            <p:nvPr/>
          </p:nvSpPr>
          <p:spPr>
            <a:xfrm>
              <a:off x="346720" y="31351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16B8C66A-83FB-53B3-D6DA-DA9269103E55}"/>
                </a:ext>
              </a:extLst>
            </p:cNvPr>
            <p:cNvSpPr/>
            <p:nvPr/>
          </p:nvSpPr>
          <p:spPr>
            <a:xfrm>
              <a:off x="651520" y="32964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B4139D88-446D-9377-83A4-0ACACD1A8193}"/>
                </a:ext>
              </a:extLst>
            </p:cNvPr>
            <p:cNvSpPr/>
            <p:nvPr/>
          </p:nvSpPr>
          <p:spPr>
            <a:xfrm>
              <a:off x="956320" y="346488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2F3A3226-1E98-41F2-5C5C-0A08217449F5}"/>
                </a:ext>
              </a:extLst>
            </p:cNvPr>
            <p:cNvSpPr/>
            <p:nvPr/>
          </p:nvSpPr>
          <p:spPr>
            <a:xfrm>
              <a:off x="37690" y="33405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7A30AE7C-5C8F-2BEA-634E-963A7EAF1C8F}"/>
                </a:ext>
              </a:extLst>
            </p:cNvPr>
            <p:cNvSpPr/>
            <p:nvPr/>
          </p:nvSpPr>
          <p:spPr>
            <a:xfrm>
              <a:off x="353374" y="34929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96B076D7-4E64-C78E-038B-3398C37A4A45}"/>
                </a:ext>
              </a:extLst>
            </p:cNvPr>
            <p:cNvSpPr/>
            <p:nvPr/>
          </p:nvSpPr>
          <p:spPr>
            <a:xfrm>
              <a:off x="658174" y="36542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A8460E30-BEC3-0199-6F27-0CD265877CAF}"/>
                </a:ext>
              </a:extLst>
            </p:cNvPr>
            <p:cNvSpPr/>
            <p:nvPr/>
          </p:nvSpPr>
          <p:spPr>
            <a:xfrm>
              <a:off x="962974" y="382269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EAC0E45D-49D8-1A79-AF31-59D832C3D557}"/>
                </a:ext>
              </a:extLst>
            </p:cNvPr>
            <p:cNvSpPr/>
            <p:nvPr/>
          </p:nvSpPr>
          <p:spPr>
            <a:xfrm>
              <a:off x="37690" y="37035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D2501BF3-5667-E744-B7FF-C333ECC53CA8}"/>
                </a:ext>
              </a:extLst>
            </p:cNvPr>
            <p:cNvSpPr/>
            <p:nvPr/>
          </p:nvSpPr>
          <p:spPr>
            <a:xfrm>
              <a:off x="353374" y="38559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B6D2A181-AA90-DCB9-1665-E402E719FDDD}"/>
                </a:ext>
              </a:extLst>
            </p:cNvPr>
            <p:cNvSpPr/>
            <p:nvPr/>
          </p:nvSpPr>
          <p:spPr>
            <a:xfrm>
              <a:off x="658174" y="4017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AA4C2998-E585-091B-4632-8224766AF443}"/>
                </a:ext>
              </a:extLst>
            </p:cNvPr>
            <p:cNvSpPr/>
            <p:nvPr/>
          </p:nvSpPr>
          <p:spPr>
            <a:xfrm>
              <a:off x="962974" y="41857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BF231E50-4C0F-7535-C13B-424B0045FEDE}"/>
                </a:ext>
              </a:extLst>
            </p:cNvPr>
            <p:cNvSpPr/>
            <p:nvPr/>
          </p:nvSpPr>
          <p:spPr>
            <a:xfrm>
              <a:off x="31036" y="40777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D816B567-97AF-63B6-150E-189C443F2732}"/>
                </a:ext>
              </a:extLst>
            </p:cNvPr>
            <p:cNvSpPr/>
            <p:nvPr/>
          </p:nvSpPr>
          <p:spPr>
            <a:xfrm>
              <a:off x="346720" y="42301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E4A5A7C4-7F33-76B5-7BA8-69FE50F47764}"/>
                </a:ext>
              </a:extLst>
            </p:cNvPr>
            <p:cNvSpPr/>
            <p:nvPr/>
          </p:nvSpPr>
          <p:spPr>
            <a:xfrm>
              <a:off x="651520" y="4391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2DDE3DCC-7E96-4566-0DDF-AD59C161FFD6}"/>
                </a:ext>
              </a:extLst>
            </p:cNvPr>
            <p:cNvSpPr/>
            <p:nvPr/>
          </p:nvSpPr>
          <p:spPr>
            <a:xfrm>
              <a:off x="37690" y="44355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FB37DE95-87F4-E948-6977-945F4FE8F66C}"/>
                </a:ext>
              </a:extLst>
            </p:cNvPr>
            <p:cNvSpPr/>
            <p:nvPr/>
          </p:nvSpPr>
          <p:spPr>
            <a:xfrm>
              <a:off x="353374" y="45879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C0ECE324-CAF5-24A9-D874-5CDBD2F8EEBB}"/>
                </a:ext>
              </a:extLst>
            </p:cNvPr>
            <p:cNvSpPr/>
            <p:nvPr/>
          </p:nvSpPr>
          <p:spPr>
            <a:xfrm>
              <a:off x="46863" y="479339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18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F17A8C5C-EA05-629E-21DC-BC66D8BD5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2D875-4E0F-5FFF-936B-D8B3728B6CBC}"/>
              </a:ext>
            </a:extLst>
          </p:cNvPr>
          <p:cNvSpPr txBox="1"/>
          <p:nvPr/>
        </p:nvSpPr>
        <p:spPr>
          <a:xfrm>
            <a:off x="2161601" y="676671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"/>
              </a:spcBef>
            </a:pPr>
            <a:r>
              <a:rPr lang="en-GB" sz="2000" b="1" spc="-5" dirty="0">
                <a:latin typeface="Century Gothic (Body)"/>
                <a:cs typeface="Georgia"/>
              </a:rPr>
              <a:t>TEKSTI</a:t>
            </a:r>
            <a:endParaRPr lang="en-GB" sz="2000" dirty="0">
              <a:latin typeface="Century Gothic (Body)"/>
              <a:cs typeface="Georg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86138-D4C1-5680-1C34-F21213848268}"/>
              </a:ext>
            </a:extLst>
          </p:cNvPr>
          <p:cNvSpPr txBox="1"/>
          <p:nvPr/>
        </p:nvSpPr>
        <p:spPr>
          <a:xfrm>
            <a:off x="2064204" y="1247353"/>
            <a:ext cx="63246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Teksti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-&gt; </a:t>
            </a:r>
            <a:r>
              <a:rPr lang="en-GB" sz="1400" spc="-5" dirty="0" err="1">
                <a:latin typeface="Century Gothic (Body)"/>
                <a:cs typeface="Georgia"/>
              </a:rPr>
              <a:t>karakteret</a:t>
            </a:r>
            <a:r>
              <a:rPr lang="en-GB" sz="1400" spc="25" dirty="0">
                <a:latin typeface="Century Gothic (Body)"/>
                <a:cs typeface="Georgia"/>
              </a:rPr>
              <a:t> </a:t>
            </a:r>
            <a:r>
              <a:rPr lang="en-GB" sz="1400" dirty="0" err="1">
                <a:latin typeface="Century Gothic (Body)"/>
                <a:cs typeface="Georgia"/>
              </a:rPr>
              <a:t>që</a:t>
            </a:r>
            <a:r>
              <a:rPr lang="en-GB" sz="1400" spc="25" dirty="0">
                <a:latin typeface="Century Gothic (Body)"/>
                <a:cs typeface="Georgia"/>
              </a:rPr>
              <a:t> </a:t>
            </a:r>
            <a:r>
              <a:rPr lang="en-GB" sz="1400" spc="-5" dirty="0" err="1">
                <a:latin typeface="Century Gothic (Body)"/>
                <a:cs typeface="Georgia"/>
              </a:rPr>
              <a:t>perdorën</a:t>
            </a:r>
            <a:r>
              <a:rPr lang="en-GB" sz="1400" spc="15" dirty="0">
                <a:latin typeface="Century Gothic (Body)"/>
                <a:cs typeface="Georgia"/>
              </a:rPr>
              <a:t> </a:t>
            </a:r>
            <a:r>
              <a:rPr lang="en-GB" sz="1400" dirty="0" err="1">
                <a:latin typeface="Century Gothic (Body)"/>
                <a:cs typeface="Georgia"/>
              </a:rPr>
              <a:t>për</a:t>
            </a:r>
            <a:r>
              <a:rPr lang="en-GB" sz="1400" spc="5" dirty="0">
                <a:latin typeface="Century Gothic (Body)"/>
                <a:cs typeface="Georgia"/>
              </a:rPr>
              <a:t> </a:t>
            </a:r>
            <a:r>
              <a:rPr lang="en-GB" sz="1400" spc="-5" dirty="0">
                <a:latin typeface="Century Gothic (Body)"/>
                <a:cs typeface="Georgia"/>
              </a:rPr>
              <a:t>të</a:t>
            </a:r>
            <a:r>
              <a:rPr lang="en-GB" sz="1400" spc="15" dirty="0">
                <a:latin typeface="Century Gothic (Body)"/>
                <a:cs typeface="Georgia"/>
              </a:rPr>
              <a:t> </a:t>
            </a:r>
            <a:r>
              <a:rPr lang="en-GB" sz="1400" spc="-5" dirty="0" err="1">
                <a:latin typeface="Century Gothic (Body)"/>
                <a:cs typeface="Georgia"/>
              </a:rPr>
              <a:t>krijuar</a:t>
            </a:r>
            <a:r>
              <a:rPr lang="en-GB" sz="1400" spc="20" dirty="0">
                <a:latin typeface="Century Gothic (Body)"/>
                <a:cs typeface="Georgia"/>
              </a:rPr>
              <a:t> </a:t>
            </a:r>
            <a:r>
              <a:rPr lang="en-GB" sz="1400" spc="-5" dirty="0" err="1">
                <a:latin typeface="Century Gothic (Body)"/>
                <a:cs typeface="Georgia"/>
              </a:rPr>
              <a:t>fjalë</a:t>
            </a:r>
            <a:r>
              <a:rPr lang="en-GB" sz="1400" spc="-5" dirty="0">
                <a:latin typeface="Century Gothic (Body)"/>
                <a:cs typeface="Georgia"/>
              </a:rPr>
              <a:t>,</a:t>
            </a:r>
            <a:r>
              <a:rPr lang="en-GB" sz="1400" spc="5" dirty="0">
                <a:latin typeface="Century Gothic (Body)"/>
                <a:cs typeface="Georgia"/>
              </a:rPr>
              <a:t> </a:t>
            </a:r>
            <a:r>
              <a:rPr lang="en-GB" sz="1400" spc="-5" dirty="0" err="1">
                <a:latin typeface="Century Gothic (Body)"/>
                <a:cs typeface="Georgia"/>
              </a:rPr>
              <a:t>fjali</a:t>
            </a:r>
            <a:r>
              <a:rPr lang="en-GB" sz="1400" dirty="0">
                <a:latin typeface="Century Gothic (Body)"/>
                <a:cs typeface="Georgia"/>
              </a:rPr>
              <a:t> </a:t>
            </a:r>
            <a:r>
              <a:rPr lang="en-GB" sz="1400" spc="-5" dirty="0" err="1">
                <a:latin typeface="Century Gothic (Body)"/>
                <a:cs typeface="Georgia"/>
              </a:rPr>
              <a:t>dhe</a:t>
            </a:r>
            <a:r>
              <a:rPr lang="en-GB" sz="1400" spc="15" dirty="0">
                <a:latin typeface="Century Gothic (Body)"/>
                <a:cs typeface="Georgia"/>
              </a:rPr>
              <a:t> </a:t>
            </a:r>
            <a:r>
              <a:rPr lang="en-GB" sz="1400" spc="-5" dirty="0" err="1">
                <a:latin typeface="Century Gothic (Body)"/>
                <a:cs typeface="Georgia"/>
              </a:rPr>
              <a:t>paragraf</a:t>
            </a:r>
            <a:r>
              <a:rPr lang="en-GB" sz="1400" spc="-5" dirty="0">
                <a:latin typeface="Century Gothic (Body)"/>
                <a:cs typeface="Georgia"/>
              </a:rPr>
              <a:t>.</a:t>
            </a:r>
            <a:endParaRPr lang="en-GB" sz="1400" dirty="0">
              <a:latin typeface="Century Gothic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Teksti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shfaqet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gjitha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krijimet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multimediale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lloji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Teksti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mund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jetë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sërë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shkronjash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madhësish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përputhet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prezantimin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profesional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softuerit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multimedial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Teksti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sistemet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multimediale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mund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komunikojë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informacion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specifik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ose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shërbejë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shtesë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informacionit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dhënë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nga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mediat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tjera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1100" dirty="0">
              <a:latin typeface="Georgia"/>
              <a:cs typeface="Georgia"/>
            </a:endParaRPr>
          </a:p>
          <a:p>
            <a:pPr algn="just"/>
            <a:endParaRPr lang="en-GB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5CCB0-F272-AFFD-0CC1-699489E9F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714750"/>
            <a:ext cx="1876927" cy="11887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814F0AE-AB11-E708-F7BB-2DDCE27507D9}"/>
              </a:ext>
            </a:extLst>
          </p:cNvPr>
          <p:cNvGrpSpPr/>
          <p:nvPr/>
        </p:nvGrpSpPr>
        <p:grpSpPr>
          <a:xfrm>
            <a:off x="31036" y="58096"/>
            <a:ext cx="1645364" cy="5040102"/>
            <a:chOff x="31036" y="58096"/>
            <a:chExt cx="1236738" cy="5040102"/>
          </a:xfrm>
          <a:blipFill>
            <a:blip r:embed="rId4"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C3E75411-1681-61E4-0322-97BF57D65C9B}"/>
                </a:ext>
              </a:extLst>
            </p:cNvPr>
            <p:cNvSpPr/>
            <p:nvPr/>
          </p:nvSpPr>
          <p:spPr>
            <a:xfrm>
              <a:off x="31036" y="580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B489BF6-738B-128B-0372-1611EBD0DF27}"/>
                </a:ext>
              </a:extLst>
            </p:cNvPr>
            <p:cNvSpPr/>
            <p:nvPr/>
          </p:nvSpPr>
          <p:spPr>
            <a:xfrm>
              <a:off x="346720" y="2104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EEAAEC73-6FB2-0C20-B8D1-64E3CB011894}"/>
                </a:ext>
              </a:extLst>
            </p:cNvPr>
            <p:cNvSpPr/>
            <p:nvPr/>
          </p:nvSpPr>
          <p:spPr>
            <a:xfrm>
              <a:off x="651520" y="37187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D2F803B-818B-CB71-4F45-301BEC1B0715}"/>
                </a:ext>
              </a:extLst>
            </p:cNvPr>
            <p:cNvSpPr/>
            <p:nvPr/>
          </p:nvSpPr>
          <p:spPr>
            <a:xfrm>
              <a:off x="956320" y="5402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35606739-4EC8-180C-F81C-AE7C21FC724E}"/>
                </a:ext>
              </a:extLst>
            </p:cNvPr>
            <p:cNvSpPr/>
            <p:nvPr/>
          </p:nvSpPr>
          <p:spPr>
            <a:xfrm>
              <a:off x="37690" y="4159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7199A21F-BA3D-0E3F-B292-AFD765499188}"/>
                </a:ext>
              </a:extLst>
            </p:cNvPr>
            <p:cNvSpPr/>
            <p:nvPr/>
          </p:nvSpPr>
          <p:spPr>
            <a:xfrm>
              <a:off x="353374" y="568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9410FA2C-DE29-A6A9-17E2-89ADACD16D81}"/>
                </a:ext>
              </a:extLst>
            </p:cNvPr>
            <p:cNvSpPr/>
            <p:nvPr/>
          </p:nvSpPr>
          <p:spPr>
            <a:xfrm>
              <a:off x="658174" y="72968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3AE8AAA-5788-69D8-6604-56799FBE34E7}"/>
                </a:ext>
              </a:extLst>
            </p:cNvPr>
            <p:cNvSpPr/>
            <p:nvPr/>
          </p:nvSpPr>
          <p:spPr>
            <a:xfrm>
              <a:off x="962974" y="8980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5DDE4846-0A3C-C591-1555-BCD982C499AB}"/>
                </a:ext>
              </a:extLst>
            </p:cNvPr>
            <p:cNvSpPr/>
            <p:nvPr/>
          </p:nvSpPr>
          <p:spPr>
            <a:xfrm>
              <a:off x="31036" y="7901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0BD47034-C232-2EA7-9875-8FCB486F26AB}"/>
                </a:ext>
              </a:extLst>
            </p:cNvPr>
            <p:cNvSpPr/>
            <p:nvPr/>
          </p:nvSpPr>
          <p:spPr>
            <a:xfrm>
              <a:off x="346720" y="942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87D43299-FF93-FFFA-925A-18CD86D5E37D}"/>
                </a:ext>
              </a:extLst>
            </p:cNvPr>
            <p:cNvSpPr/>
            <p:nvPr/>
          </p:nvSpPr>
          <p:spPr>
            <a:xfrm>
              <a:off x="651520" y="110392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DE71C7F-F65D-E7DE-8895-5983BB017318}"/>
                </a:ext>
              </a:extLst>
            </p:cNvPr>
            <p:cNvSpPr/>
            <p:nvPr/>
          </p:nvSpPr>
          <p:spPr>
            <a:xfrm>
              <a:off x="956320" y="127233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EE2DFA79-5272-295D-B58E-B215A71BF65C}"/>
                </a:ext>
              </a:extLst>
            </p:cNvPr>
            <p:cNvSpPr/>
            <p:nvPr/>
          </p:nvSpPr>
          <p:spPr>
            <a:xfrm>
              <a:off x="37690" y="11479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F367D09A-F1D0-6D1C-70A4-502A6F5176EA}"/>
                </a:ext>
              </a:extLst>
            </p:cNvPr>
            <p:cNvSpPr/>
            <p:nvPr/>
          </p:nvSpPr>
          <p:spPr>
            <a:xfrm>
              <a:off x="353374" y="13003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4B44581-5D0F-3DAD-1C52-D8BF79EF7CDA}"/>
                </a:ext>
              </a:extLst>
            </p:cNvPr>
            <p:cNvSpPr/>
            <p:nvPr/>
          </p:nvSpPr>
          <p:spPr>
            <a:xfrm>
              <a:off x="658174" y="146173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6041101-6DEF-F4EC-3A23-4EBB42B3A250}"/>
                </a:ext>
              </a:extLst>
            </p:cNvPr>
            <p:cNvSpPr/>
            <p:nvPr/>
          </p:nvSpPr>
          <p:spPr>
            <a:xfrm>
              <a:off x="962974" y="163014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1D4A7220-D3C3-253D-C303-561AE508E56A}"/>
                </a:ext>
              </a:extLst>
            </p:cNvPr>
            <p:cNvSpPr/>
            <p:nvPr/>
          </p:nvSpPr>
          <p:spPr>
            <a:xfrm>
              <a:off x="37690" y="15082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9B82776C-A8FB-2EB2-270D-9B4AC91F4141}"/>
                </a:ext>
              </a:extLst>
            </p:cNvPr>
            <p:cNvSpPr/>
            <p:nvPr/>
          </p:nvSpPr>
          <p:spPr>
            <a:xfrm>
              <a:off x="353374" y="16606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A3FFED1A-F509-E3A8-064C-384EE8F6EDF5}"/>
                </a:ext>
              </a:extLst>
            </p:cNvPr>
            <p:cNvSpPr/>
            <p:nvPr/>
          </p:nvSpPr>
          <p:spPr>
            <a:xfrm>
              <a:off x="658174" y="1822004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DA46E339-B6A1-A5EB-E561-018BA10EF48E}"/>
                </a:ext>
              </a:extLst>
            </p:cNvPr>
            <p:cNvSpPr/>
            <p:nvPr/>
          </p:nvSpPr>
          <p:spPr>
            <a:xfrm>
              <a:off x="962974" y="199041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4956C325-1B59-2FC5-EC51-A69471C6102F}"/>
                </a:ext>
              </a:extLst>
            </p:cNvPr>
            <p:cNvSpPr/>
            <p:nvPr/>
          </p:nvSpPr>
          <p:spPr>
            <a:xfrm>
              <a:off x="31036" y="18824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D457F01F-D2AE-5068-785C-483F5428E2E2}"/>
                </a:ext>
              </a:extLst>
            </p:cNvPr>
            <p:cNvSpPr/>
            <p:nvPr/>
          </p:nvSpPr>
          <p:spPr>
            <a:xfrm>
              <a:off x="346720" y="20348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1BF2D4BA-DFC2-01DE-F8AC-98725C9790BD}"/>
                </a:ext>
              </a:extLst>
            </p:cNvPr>
            <p:cNvSpPr/>
            <p:nvPr/>
          </p:nvSpPr>
          <p:spPr>
            <a:xfrm>
              <a:off x="651520" y="219625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9EE126AA-2CA5-0EDE-9648-6C034EE014B1}"/>
                </a:ext>
              </a:extLst>
            </p:cNvPr>
            <p:cNvSpPr/>
            <p:nvPr/>
          </p:nvSpPr>
          <p:spPr>
            <a:xfrm>
              <a:off x="956320" y="236466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osis Light" pitchFamily="2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1E1FEB18-AF29-F0B3-DC49-21EC6DD69086}"/>
                </a:ext>
              </a:extLst>
            </p:cNvPr>
            <p:cNvSpPr/>
            <p:nvPr/>
          </p:nvSpPr>
          <p:spPr>
            <a:xfrm>
              <a:off x="37690" y="22402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D8EFF827-60C6-C26C-295C-3AA9EDFB0F91}"/>
                </a:ext>
              </a:extLst>
            </p:cNvPr>
            <p:cNvSpPr/>
            <p:nvPr/>
          </p:nvSpPr>
          <p:spPr>
            <a:xfrm>
              <a:off x="353374" y="23926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53631F73-0B36-4E9D-4D2A-8DB7D0B34BF5}"/>
                </a:ext>
              </a:extLst>
            </p:cNvPr>
            <p:cNvSpPr/>
            <p:nvPr/>
          </p:nvSpPr>
          <p:spPr>
            <a:xfrm>
              <a:off x="658174" y="255406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14491602-9715-B1F7-A72E-54A183721EB1}"/>
                </a:ext>
              </a:extLst>
            </p:cNvPr>
            <p:cNvSpPr/>
            <p:nvPr/>
          </p:nvSpPr>
          <p:spPr>
            <a:xfrm>
              <a:off x="962974" y="272247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F28D4834-0C0E-1C67-F80F-AA983187B821}"/>
                </a:ext>
              </a:extLst>
            </p:cNvPr>
            <p:cNvSpPr/>
            <p:nvPr/>
          </p:nvSpPr>
          <p:spPr>
            <a:xfrm>
              <a:off x="37690" y="26084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D18D8868-27AC-9FA4-66F0-AB49D9B49818}"/>
                </a:ext>
              </a:extLst>
            </p:cNvPr>
            <p:cNvSpPr/>
            <p:nvPr/>
          </p:nvSpPr>
          <p:spPr>
            <a:xfrm>
              <a:off x="353374" y="27608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BB7CE96E-AD79-D095-5102-8250F63CEC13}"/>
                </a:ext>
              </a:extLst>
            </p:cNvPr>
            <p:cNvSpPr/>
            <p:nvPr/>
          </p:nvSpPr>
          <p:spPr>
            <a:xfrm>
              <a:off x="658174" y="292223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B211B351-B698-0174-83FF-BEC6C81192F1}"/>
                </a:ext>
              </a:extLst>
            </p:cNvPr>
            <p:cNvSpPr/>
            <p:nvPr/>
          </p:nvSpPr>
          <p:spPr>
            <a:xfrm>
              <a:off x="962974" y="3090642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2D27B602-23EB-3AFB-2C4B-90D4E6E5A0FA}"/>
                </a:ext>
              </a:extLst>
            </p:cNvPr>
            <p:cNvSpPr/>
            <p:nvPr/>
          </p:nvSpPr>
          <p:spPr>
            <a:xfrm>
              <a:off x="31036" y="29827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6DEDC2D6-47C9-14FE-5002-9E0E731C8E01}"/>
                </a:ext>
              </a:extLst>
            </p:cNvPr>
            <p:cNvSpPr/>
            <p:nvPr/>
          </p:nvSpPr>
          <p:spPr>
            <a:xfrm>
              <a:off x="346720" y="31351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E6D5DD8E-04F4-CD06-A583-E923DAF87982}"/>
                </a:ext>
              </a:extLst>
            </p:cNvPr>
            <p:cNvSpPr/>
            <p:nvPr/>
          </p:nvSpPr>
          <p:spPr>
            <a:xfrm>
              <a:off x="651520" y="32964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9778A0EE-0CE2-669F-B7CA-EB360C50C425}"/>
                </a:ext>
              </a:extLst>
            </p:cNvPr>
            <p:cNvSpPr/>
            <p:nvPr/>
          </p:nvSpPr>
          <p:spPr>
            <a:xfrm>
              <a:off x="956320" y="346488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F4DCB498-1F6C-5350-C9C5-A13317492AEC}"/>
                </a:ext>
              </a:extLst>
            </p:cNvPr>
            <p:cNvSpPr/>
            <p:nvPr/>
          </p:nvSpPr>
          <p:spPr>
            <a:xfrm>
              <a:off x="37690" y="33405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2BD57251-D01E-9055-6ED9-6CE8B1521B6E}"/>
                </a:ext>
              </a:extLst>
            </p:cNvPr>
            <p:cNvSpPr/>
            <p:nvPr/>
          </p:nvSpPr>
          <p:spPr>
            <a:xfrm>
              <a:off x="353374" y="34929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B68DCA12-27DB-9011-9018-1EE93157893C}"/>
                </a:ext>
              </a:extLst>
            </p:cNvPr>
            <p:cNvSpPr/>
            <p:nvPr/>
          </p:nvSpPr>
          <p:spPr>
            <a:xfrm>
              <a:off x="658174" y="36542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B02B9D92-E344-D9F5-9923-4C08899786F9}"/>
                </a:ext>
              </a:extLst>
            </p:cNvPr>
            <p:cNvSpPr/>
            <p:nvPr/>
          </p:nvSpPr>
          <p:spPr>
            <a:xfrm>
              <a:off x="962974" y="382269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0B472501-3824-423E-3F9E-CF9FCD95ABC8}"/>
                </a:ext>
              </a:extLst>
            </p:cNvPr>
            <p:cNvSpPr/>
            <p:nvPr/>
          </p:nvSpPr>
          <p:spPr>
            <a:xfrm>
              <a:off x="37690" y="37035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04122588-3864-0EDA-37E3-371D31FA1A22}"/>
                </a:ext>
              </a:extLst>
            </p:cNvPr>
            <p:cNvSpPr/>
            <p:nvPr/>
          </p:nvSpPr>
          <p:spPr>
            <a:xfrm>
              <a:off x="353374" y="38559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A41523C5-72BE-B79A-857D-787A310D1DDD}"/>
                </a:ext>
              </a:extLst>
            </p:cNvPr>
            <p:cNvSpPr/>
            <p:nvPr/>
          </p:nvSpPr>
          <p:spPr>
            <a:xfrm>
              <a:off x="658174" y="4017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9BDBB67E-BE9C-41F7-DD03-619B68BAB88E}"/>
                </a:ext>
              </a:extLst>
            </p:cNvPr>
            <p:cNvSpPr/>
            <p:nvPr/>
          </p:nvSpPr>
          <p:spPr>
            <a:xfrm>
              <a:off x="962974" y="41857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07B78032-F70E-8E53-6461-320D5BAF31E0}"/>
                </a:ext>
              </a:extLst>
            </p:cNvPr>
            <p:cNvSpPr/>
            <p:nvPr/>
          </p:nvSpPr>
          <p:spPr>
            <a:xfrm>
              <a:off x="31036" y="40777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CD1FD6D8-73D2-D8C1-7119-87F6DA744AB4}"/>
                </a:ext>
              </a:extLst>
            </p:cNvPr>
            <p:cNvSpPr/>
            <p:nvPr/>
          </p:nvSpPr>
          <p:spPr>
            <a:xfrm>
              <a:off x="346720" y="42301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539C5BBC-7D21-CC17-18AA-8CCDA50C7FFB}"/>
                </a:ext>
              </a:extLst>
            </p:cNvPr>
            <p:cNvSpPr/>
            <p:nvPr/>
          </p:nvSpPr>
          <p:spPr>
            <a:xfrm>
              <a:off x="651520" y="4391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BC325F88-B209-CD4B-63C8-805270F1AFDE}"/>
                </a:ext>
              </a:extLst>
            </p:cNvPr>
            <p:cNvSpPr/>
            <p:nvPr/>
          </p:nvSpPr>
          <p:spPr>
            <a:xfrm>
              <a:off x="37690" y="44355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92C767ED-D69C-CC3F-8E17-54F90DFD0B68}"/>
                </a:ext>
              </a:extLst>
            </p:cNvPr>
            <p:cNvSpPr/>
            <p:nvPr/>
          </p:nvSpPr>
          <p:spPr>
            <a:xfrm>
              <a:off x="353374" y="45879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8F5ACF3C-4A03-37DA-CCEC-F39D0B193113}"/>
                </a:ext>
              </a:extLst>
            </p:cNvPr>
            <p:cNvSpPr/>
            <p:nvPr/>
          </p:nvSpPr>
          <p:spPr>
            <a:xfrm>
              <a:off x="46863" y="479339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095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F17A8C5C-EA05-629E-21DC-BC66D8BD5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2D875-4E0F-5FFF-936B-D8B3728B6CBC}"/>
              </a:ext>
            </a:extLst>
          </p:cNvPr>
          <p:cNvSpPr txBox="1"/>
          <p:nvPr/>
        </p:nvSpPr>
        <p:spPr>
          <a:xfrm>
            <a:off x="2479334" y="39812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"/>
              </a:spcBef>
            </a:pPr>
            <a:r>
              <a:rPr lang="en-GB" sz="2000" b="1" spc="-5" dirty="0">
                <a:latin typeface="Century Gothic (Body)"/>
                <a:cs typeface="Georgia"/>
              </a:rPr>
              <a:t>GRAFIKA</a:t>
            </a:r>
            <a:endParaRPr lang="en-GB" sz="2000" dirty="0">
              <a:latin typeface="Century Gothic (Body)"/>
              <a:cs typeface="Georg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86138-D4C1-5680-1C34-F21213848268}"/>
              </a:ext>
            </a:extLst>
          </p:cNvPr>
          <p:cNvSpPr txBox="1"/>
          <p:nvPr/>
        </p:nvSpPr>
        <p:spPr>
          <a:xfrm>
            <a:off x="2125542" y="978012"/>
            <a:ext cx="6324600" cy="3039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Grafika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-&gt;</a:t>
            </a:r>
            <a:r>
              <a:rPr lang="en-GB" sz="1200" dirty="0" err="1">
                <a:latin typeface="Century Gothic (Body)"/>
                <a:cs typeface="Georgia"/>
              </a:rPr>
              <a:t>Paraqitje</a:t>
            </a:r>
            <a:r>
              <a:rPr lang="en-GB" sz="1200" spc="25" dirty="0">
                <a:latin typeface="Century Gothic (Body)"/>
                <a:cs typeface="Georgia"/>
              </a:rPr>
              <a:t> </a:t>
            </a:r>
            <a:r>
              <a:rPr lang="en-GB" sz="1200" spc="-5" dirty="0" err="1">
                <a:latin typeface="Century Gothic (Body)"/>
                <a:cs typeface="Georgia"/>
              </a:rPr>
              <a:t>digjitale</a:t>
            </a:r>
            <a:r>
              <a:rPr lang="en-GB" sz="1200" dirty="0">
                <a:latin typeface="Century Gothic (Body)"/>
                <a:cs typeface="Georgia"/>
              </a:rPr>
              <a:t> jo-</a:t>
            </a:r>
            <a:r>
              <a:rPr lang="en-GB" sz="1200" dirty="0" err="1">
                <a:latin typeface="Century Gothic (Body)"/>
                <a:cs typeface="Georgia"/>
              </a:rPr>
              <a:t>tekstuale</a:t>
            </a:r>
            <a:r>
              <a:rPr lang="en-GB" sz="1200" dirty="0">
                <a:latin typeface="Century Gothic (Body)"/>
                <a:cs typeface="Georgia"/>
              </a:rPr>
              <a:t> e</a:t>
            </a:r>
            <a:r>
              <a:rPr lang="en-GB" sz="1200" spc="10" dirty="0">
                <a:latin typeface="Century Gothic (Body)"/>
                <a:cs typeface="Georgia"/>
              </a:rPr>
              <a:t> </a:t>
            </a:r>
            <a:r>
              <a:rPr lang="en-GB" sz="1200" spc="-5" dirty="0" err="1">
                <a:latin typeface="Century Gothic (Body)"/>
                <a:cs typeface="Georgia"/>
              </a:rPr>
              <a:t>informatës</a:t>
            </a:r>
            <a:r>
              <a:rPr lang="en-GB" sz="1200" spc="-5" dirty="0">
                <a:latin typeface="Century Gothic (Body)"/>
                <a:cs typeface="Georgia"/>
              </a:rPr>
              <a:t>,</a:t>
            </a:r>
            <a:r>
              <a:rPr lang="en-GB" sz="1200" dirty="0">
                <a:latin typeface="Century Gothic (Body)"/>
                <a:cs typeface="Georgia"/>
              </a:rPr>
              <a:t> </a:t>
            </a:r>
            <a:r>
              <a:rPr lang="en-GB" sz="1200" spc="-5" dirty="0" err="1">
                <a:latin typeface="Century Gothic (Body)"/>
                <a:cs typeface="Georgia"/>
              </a:rPr>
              <a:t>sikurse</a:t>
            </a:r>
            <a:r>
              <a:rPr lang="en-GB" sz="1200" spc="5" dirty="0">
                <a:latin typeface="Century Gothic (Body)"/>
                <a:cs typeface="Georgia"/>
              </a:rPr>
              <a:t> </a:t>
            </a:r>
            <a:r>
              <a:rPr lang="en-GB" sz="1200" dirty="0" err="1">
                <a:latin typeface="Century Gothic (Body)"/>
                <a:cs typeface="Georgia"/>
              </a:rPr>
              <a:t>një</a:t>
            </a:r>
            <a:r>
              <a:rPr lang="en-GB" sz="1200" dirty="0">
                <a:latin typeface="Century Gothic (Body)"/>
                <a:cs typeface="Georgia"/>
              </a:rPr>
              <a:t> </a:t>
            </a:r>
            <a:r>
              <a:rPr lang="en-GB" sz="1200" spc="-5" dirty="0" err="1">
                <a:latin typeface="Century Gothic (Body)"/>
                <a:cs typeface="Georgia"/>
              </a:rPr>
              <a:t>vizatim</a:t>
            </a:r>
            <a:r>
              <a:rPr lang="en-GB" sz="1200" spc="-5" dirty="0">
                <a:latin typeface="Century Gothic (Body)"/>
                <a:cs typeface="Georgia"/>
              </a:rPr>
              <a:t>,</a:t>
            </a:r>
            <a:r>
              <a:rPr lang="en-GB" sz="1200" dirty="0">
                <a:latin typeface="Century Gothic (Body)"/>
                <a:cs typeface="Georgia"/>
              </a:rPr>
              <a:t> </a:t>
            </a:r>
            <a:r>
              <a:rPr lang="en-GB" sz="1200" dirty="0" err="1">
                <a:latin typeface="Century Gothic (Body)"/>
                <a:cs typeface="Georgia"/>
              </a:rPr>
              <a:t>imazh</a:t>
            </a:r>
            <a:r>
              <a:rPr lang="en-GB" sz="1200" dirty="0">
                <a:latin typeface="Century Gothic (Body)"/>
                <a:cs typeface="Georgia"/>
              </a:rPr>
              <a:t>,</a:t>
            </a:r>
            <a:r>
              <a:rPr lang="en-GB" sz="1200" spc="15" dirty="0">
                <a:latin typeface="Century Gothic (Body)"/>
                <a:cs typeface="Georgia"/>
              </a:rPr>
              <a:t> </a:t>
            </a:r>
            <a:r>
              <a:rPr lang="en-GB" sz="1200" dirty="0">
                <a:latin typeface="Century Gothic (Body)"/>
                <a:cs typeface="Georgia"/>
              </a:rPr>
              <a:t>apo </a:t>
            </a:r>
            <a:r>
              <a:rPr lang="en-GB" sz="1200" spc="-5" dirty="0" err="1">
                <a:latin typeface="Century Gothic (Body)"/>
                <a:cs typeface="Georgia"/>
              </a:rPr>
              <a:t>graf</a:t>
            </a:r>
            <a:r>
              <a:rPr lang="en-GB" sz="1200" spc="-5" dirty="0">
                <a:latin typeface="Century Gothic (Body)"/>
                <a:cs typeface="Georgia"/>
              </a:rPr>
              <a:t>.</a:t>
            </a:r>
          </a:p>
          <a:p>
            <a:pPr marL="2984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200" spc="-5" dirty="0">
              <a:latin typeface="Century Gothic (Body)"/>
              <a:cs typeface="Georgia"/>
            </a:endParaRPr>
          </a:p>
          <a:p>
            <a:pPr marL="2984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Grafika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shton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tërheqjen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aplikacionit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multimedial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984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200" spc="-5" dirty="0">
              <a:latin typeface="Century Gothic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Grafikat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janë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qendër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çdo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prezantimi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multimedial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Përdorimi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pamjeve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vizuale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multimedia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rrit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efektivitetin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prezantimin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konceptit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98450" indent="-285750">
              <a:buFont typeface="Wingdings" panose="05000000000000000000" pitchFamily="2" charset="2"/>
              <a:buChar char="§"/>
            </a:pPr>
            <a:endParaRPr lang="en-GB" sz="1200" dirty="0">
              <a:latin typeface="Century Gothic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98450" indent="-285750">
              <a:buFont typeface="Wingdings" panose="05000000000000000000" pitchFamily="2" charset="2"/>
              <a:buChar char="§"/>
            </a:pPr>
            <a:r>
              <a:rPr lang="en-GB" sz="1200" b="1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Adobe Photoshop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popullor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redaktimit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grafikës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ju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lejon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ndryshoni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pa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mundim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grafikat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t'i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bëni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ato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më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efektive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tërheqëse</a:t>
            </a:r>
            <a:r>
              <a:rPr lang="en-GB" sz="12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100" spc="-5" dirty="0">
              <a:effectLst/>
              <a:latin typeface="Georgi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endParaRPr lang="en-GB" sz="1100" spc="-5" dirty="0">
              <a:latin typeface="Georgi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endParaRPr lang="en-GB" sz="1100" dirty="0">
              <a:latin typeface="Georgia"/>
              <a:cs typeface="Georgi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GB" sz="1100" dirty="0">
              <a:latin typeface="Georgia"/>
              <a:cs typeface="Georgia"/>
            </a:endParaRPr>
          </a:p>
          <a:p>
            <a:pPr algn="just"/>
            <a:endParaRPr lang="en-GB" sz="1100" dirty="0"/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C221A549-E5DE-ECBA-850E-57F68D4C4EA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399" y="3066489"/>
            <a:ext cx="1521371" cy="152399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94D035BD-D701-9154-A213-555CBA5196A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3066489"/>
            <a:ext cx="2100757" cy="1524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38C775FA-DF7D-A780-30F5-EEA946A7880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64871" y="3066489"/>
            <a:ext cx="2100757" cy="1524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B53605-D049-72AC-693E-42E8E53093DE}"/>
              </a:ext>
            </a:extLst>
          </p:cNvPr>
          <p:cNvGrpSpPr/>
          <p:nvPr/>
        </p:nvGrpSpPr>
        <p:grpSpPr>
          <a:xfrm>
            <a:off x="31036" y="58096"/>
            <a:ext cx="1645364" cy="5040102"/>
            <a:chOff x="31036" y="58096"/>
            <a:chExt cx="1236738" cy="5040102"/>
          </a:xfrm>
          <a:blipFill>
            <a:blip r:embed="rId6"/>
            <a:stretch>
              <a:fillRect/>
            </a:stretch>
          </a:blipFill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F0994827-ED58-28F1-052A-3E8490346761}"/>
                </a:ext>
              </a:extLst>
            </p:cNvPr>
            <p:cNvSpPr/>
            <p:nvPr/>
          </p:nvSpPr>
          <p:spPr>
            <a:xfrm>
              <a:off x="31036" y="580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B30FCEB6-1EC8-2B05-0E3E-5FE81336C15C}"/>
                </a:ext>
              </a:extLst>
            </p:cNvPr>
            <p:cNvSpPr/>
            <p:nvPr/>
          </p:nvSpPr>
          <p:spPr>
            <a:xfrm>
              <a:off x="346720" y="2104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0ACE34E2-0AEF-3999-AD8C-69167F7B3E8F}"/>
                </a:ext>
              </a:extLst>
            </p:cNvPr>
            <p:cNvSpPr/>
            <p:nvPr/>
          </p:nvSpPr>
          <p:spPr>
            <a:xfrm>
              <a:off x="651520" y="37187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FC8B0E01-A3C9-675E-AFFF-9FD30AF63764}"/>
                </a:ext>
              </a:extLst>
            </p:cNvPr>
            <p:cNvSpPr/>
            <p:nvPr/>
          </p:nvSpPr>
          <p:spPr>
            <a:xfrm>
              <a:off x="956320" y="5402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86A95CE-732A-ABB5-9BD0-B7B2C0BFB8A1}"/>
                </a:ext>
              </a:extLst>
            </p:cNvPr>
            <p:cNvSpPr/>
            <p:nvPr/>
          </p:nvSpPr>
          <p:spPr>
            <a:xfrm>
              <a:off x="37690" y="4159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5A83D43B-0C2E-28FC-1C75-0C387BA02C91}"/>
                </a:ext>
              </a:extLst>
            </p:cNvPr>
            <p:cNvSpPr/>
            <p:nvPr/>
          </p:nvSpPr>
          <p:spPr>
            <a:xfrm>
              <a:off x="353374" y="568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9F7F5F9B-76F5-640F-423F-3437A61F6371}"/>
                </a:ext>
              </a:extLst>
            </p:cNvPr>
            <p:cNvSpPr/>
            <p:nvPr/>
          </p:nvSpPr>
          <p:spPr>
            <a:xfrm>
              <a:off x="658174" y="72968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9958E99F-66A1-5E89-25E5-0B60190F2A80}"/>
                </a:ext>
              </a:extLst>
            </p:cNvPr>
            <p:cNvSpPr/>
            <p:nvPr/>
          </p:nvSpPr>
          <p:spPr>
            <a:xfrm>
              <a:off x="962974" y="8980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3B5B7B8D-6212-FBC4-8E55-D909FA256951}"/>
                </a:ext>
              </a:extLst>
            </p:cNvPr>
            <p:cNvSpPr/>
            <p:nvPr/>
          </p:nvSpPr>
          <p:spPr>
            <a:xfrm>
              <a:off x="31036" y="7901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A9A53EE2-A607-A061-FB23-FC237FADBB71}"/>
                </a:ext>
              </a:extLst>
            </p:cNvPr>
            <p:cNvSpPr/>
            <p:nvPr/>
          </p:nvSpPr>
          <p:spPr>
            <a:xfrm>
              <a:off x="346720" y="942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E84CD4C0-BE63-0C84-B638-077106BB3F9D}"/>
                </a:ext>
              </a:extLst>
            </p:cNvPr>
            <p:cNvSpPr/>
            <p:nvPr/>
          </p:nvSpPr>
          <p:spPr>
            <a:xfrm>
              <a:off x="651520" y="110392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307AA4A1-0F6D-DCC8-8E91-7B49930B48CE}"/>
                </a:ext>
              </a:extLst>
            </p:cNvPr>
            <p:cNvSpPr/>
            <p:nvPr/>
          </p:nvSpPr>
          <p:spPr>
            <a:xfrm>
              <a:off x="956320" y="127233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5D860788-A6A1-3E92-BE7E-1C02C69EEC12}"/>
                </a:ext>
              </a:extLst>
            </p:cNvPr>
            <p:cNvSpPr/>
            <p:nvPr/>
          </p:nvSpPr>
          <p:spPr>
            <a:xfrm>
              <a:off x="37690" y="11479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7C281A39-04FE-6D88-214C-A4EE90078A5D}"/>
                </a:ext>
              </a:extLst>
            </p:cNvPr>
            <p:cNvSpPr/>
            <p:nvPr/>
          </p:nvSpPr>
          <p:spPr>
            <a:xfrm>
              <a:off x="353374" y="13003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5D204FFE-CEC0-60D8-2FA0-C41B19EE5F77}"/>
                </a:ext>
              </a:extLst>
            </p:cNvPr>
            <p:cNvSpPr/>
            <p:nvPr/>
          </p:nvSpPr>
          <p:spPr>
            <a:xfrm>
              <a:off x="658174" y="146173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E666F4DE-CAAE-D5FB-7900-925A71C50863}"/>
                </a:ext>
              </a:extLst>
            </p:cNvPr>
            <p:cNvSpPr/>
            <p:nvPr/>
          </p:nvSpPr>
          <p:spPr>
            <a:xfrm>
              <a:off x="962974" y="163014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1E5C396A-1E77-950E-AABD-D150223B3B2C}"/>
                </a:ext>
              </a:extLst>
            </p:cNvPr>
            <p:cNvSpPr/>
            <p:nvPr/>
          </p:nvSpPr>
          <p:spPr>
            <a:xfrm>
              <a:off x="37690" y="15082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2A7066C1-9E69-A8A8-0F2C-B5CE981D5113}"/>
                </a:ext>
              </a:extLst>
            </p:cNvPr>
            <p:cNvSpPr/>
            <p:nvPr/>
          </p:nvSpPr>
          <p:spPr>
            <a:xfrm>
              <a:off x="353374" y="16606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01D9B21B-4BE0-257E-8F1C-2D49E39E7000}"/>
                </a:ext>
              </a:extLst>
            </p:cNvPr>
            <p:cNvSpPr/>
            <p:nvPr/>
          </p:nvSpPr>
          <p:spPr>
            <a:xfrm>
              <a:off x="658174" y="1822004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23019AE8-75DA-5C98-05E2-62E1D107103D}"/>
                </a:ext>
              </a:extLst>
            </p:cNvPr>
            <p:cNvSpPr/>
            <p:nvPr/>
          </p:nvSpPr>
          <p:spPr>
            <a:xfrm>
              <a:off x="962974" y="199041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78E07C7F-A849-1C75-F363-79881D8E9AE5}"/>
                </a:ext>
              </a:extLst>
            </p:cNvPr>
            <p:cNvSpPr/>
            <p:nvPr/>
          </p:nvSpPr>
          <p:spPr>
            <a:xfrm>
              <a:off x="31036" y="18824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AEB89FF0-DEB9-F81B-F05D-22971CB3E725}"/>
                </a:ext>
              </a:extLst>
            </p:cNvPr>
            <p:cNvSpPr/>
            <p:nvPr/>
          </p:nvSpPr>
          <p:spPr>
            <a:xfrm>
              <a:off x="346720" y="20348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433B7AB6-9832-F7E6-D66A-4208E13DFE17}"/>
                </a:ext>
              </a:extLst>
            </p:cNvPr>
            <p:cNvSpPr/>
            <p:nvPr/>
          </p:nvSpPr>
          <p:spPr>
            <a:xfrm>
              <a:off x="651520" y="219625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9FBEEBBC-DEB7-70C2-30E8-ABDA485F5A91}"/>
                </a:ext>
              </a:extLst>
            </p:cNvPr>
            <p:cNvSpPr/>
            <p:nvPr/>
          </p:nvSpPr>
          <p:spPr>
            <a:xfrm>
              <a:off x="956320" y="236466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osis Light" pitchFamily="2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48339495-8A07-8ADA-7FEE-D8830E78E012}"/>
                </a:ext>
              </a:extLst>
            </p:cNvPr>
            <p:cNvSpPr/>
            <p:nvPr/>
          </p:nvSpPr>
          <p:spPr>
            <a:xfrm>
              <a:off x="37690" y="22402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F46B8A70-70E4-7A26-A108-A239E18CBD73}"/>
                </a:ext>
              </a:extLst>
            </p:cNvPr>
            <p:cNvSpPr/>
            <p:nvPr/>
          </p:nvSpPr>
          <p:spPr>
            <a:xfrm>
              <a:off x="353374" y="23926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412CF73B-A98D-0060-8A95-94C877D0F5E6}"/>
                </a:ext>
              </a:extLst>
            </p:cNvPr>
            <p:cNvSpPr/>
            <p:nvPr/>
          </p:nvSpPr>
          <p:spPr>
            <a:xfrm>
              <a:off x="658174" y="255406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1D1ED461-BFB8-F268-1F13-CBB470706593}"/>
                </a:ext>
              </a:extLst>
            </p:cNvPr>
            <p:cNvSpPr/>
            <p:nvPr/>
          </p:nvSpPr>
          <p:spPr>
            <a:xfrm>
              <a:off x="962974" y="272247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72C4A6DC-6052-F5BC-85DC-62DDFFC761D5}"/>
                </a:ext>
              </a:extLst>
            </p:cNvPr>
            <p:cNvSpPr/>
            <p:nvPr/>
          </p:nvSpPr>
          <p:spPr>
            <a:xfrm>
              <a:off x="37690" y="26084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56F0FAAD-0D12-7536-6EE1-ADD391D6904C}"/>
                </a:ext>
              </a:extLst>
            </p:cNvPr>
            <p:cNvSpPr/>
            <p:nvPr/>
          </p:nvSpPr>
          <p:spPr>
            <a:xfrm>
              <a:off x="353374" y="27608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0C097ACF-DE8D-A0B9-6050-75131F35E71B}"/>
                </a:ext>
              </a:extLst>
            </p:cNvPr>
            <p:cNvSpPr/>
            <p:nvPr/>
          </p:nvSpPr>
          <p:spPr>
            <a:xfrm>
              <a:off x="658174" y="292223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C0AA1646-666F-8D10-E8A9-8B7643FF5387}"/>
                </a:ext>
              </a:extLst>
            </p:cNvPr>
            <p:cNvSpPr/>
            <p:nvPr/>
          </p:nvSpPr>
          <p:spPr>
            <a:xfrm>
              <a:off x="962974" y="3090642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FDEEE797-ED36-3271-120A-57BE2F754769}"/>
                </a:ext>
              </a:extLst>
            </p:cNvPr>
            <p:cNvSpPr/>
            <p:nvPr/>
          </p:nvSpPr>
          <p:spPr>
            <a:xfrm>
              <a:off x="31036" y="29827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95A74867-CDA7-F326-281F-2B61866A0F64}"/>
                </a:ext>
              </a:extLst>
            </p:cNvPr>
            <p:cNvSpPr/>
            <p:nvPr/>
          </p:nvSpPr>
          <p:spPr>
            <a:xfrm>
              <a:off x="346720" y="31351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C3E4E2DC-B01B-03FD-AA06-34B7F1D14798}"/>
                </a:ext>
              </a:extLst>
            </p:cNvPr>
            <p:cNvSpPr/>
            <p:nvPr/>
          </p:nvSpPr>
          <p:spPr>
            <a:xfrm>
              <a:off x="651520" y="32964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EC24A311-63DB-A0F1-9ABD-6F8DE8447C95}"/>
                </a:ext>
              </a:extLst>
            </p:cNvPr>
            <p:cNvSpPr/>
            <p:nvPr/>
          </p:nvSpPr>
          <p:spPr>
            <a:xfrm>
              <a:off x="956320" y="346488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7C23E2AE-D8F1-8AED-C443-392CA5F93319}"/>
                </a:ext>
              </a:extLst>
            </p:cNvPr>
            <p:cNvSpPr/>
            <p:nvPr/>
          </p:nvSpPr>
          <p:spPr>
            <a:xfrm>
              <a:off x="37690" y="33405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20581987-20D1-8594-3AD8-04E255D2E17C}"/>
                </a:ext>
              </a:extLst>
            </p:cNvPr>
            <p:cNvSpPr/>
            <p:nvPr/>
          </p:nvSpPr>
          <p:spPr>
            <a:xfrm>
              <a:off x="353374" y="34929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585F7C36-6E57-3A02-FAED-B587BE7248E4}"/>
                </a:ext>
              </a:extLst>
            </p:cNvPr>
            <p:cNvSpPr/>
            <p:nvPr/>
          </p:nvSpPr>
          <p:spPr>
            <a:xfrm>
              <a:off x="658174" y="36542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3965E7FF-2F27-44A9-F04A-AAE1CD227F4C}"/>
                </a:ext>
              </a:extLst>
            </p:cNvPr>
            <p:cNvSpPr/>
            <p:nvPr/>
          </p:nvSpPr>
          <p:spPr>
            <a:xfrm>
              <a:off x="962974" y="382269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5D38CA29-5EB4-25F5-FCF3-CB514490744F}"/>
                </a:ext>
              </a:extLst>
            </p:cNvPr>
            <p:cNvSpPr/>
            <p:nvPr/>
          </p:nvSpPr>
          <p:spPr>
            <a:xfrm>
              <a:off x="37690" y="37035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05723411-8115-C919-09E7-0D0749748BAC}"/>
                </a:ext>
              </a:extLst>
            </p:cNvPr>
            <p:cNvSpPr/>
            <p:nvPr/>
          </p:nvSpPr>
          <p:spPr>
            <a:xfrm>
              <a:off x="353374" y="38559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F57B91AC-AAF6-4154-E786-957DCC775C3E}"/>
                </a:ext>
              </a:extLst>
            </p:cNvPr>
            <p:cNvSpPr/>
            <p:nvPr/>
          </p:nvSpPr>
          <p:spPr>
            <a:xfrm>
              <a:off x="658174" y="4017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29EB467B-3C24-D5C6-292E-304D0B21EF86}"/>
                </a:ext>
              </a:extLst>
            </p:cNvPr>
            <p:cNvSpPr/>
            <p:nvPr/>
          </p:nvSpPr>
          <p:spPr>
            <a:xfrm>
              <a:off x="962974" y="41857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97C344FA-2340-4066-F6AA-6830CE68080C}"/>
                </a:ext>
              </a:extLst>
            </p:cNvPr>
            <p:cNvSpPr/>
            <p:nvPr/>
          </p:nvSpPr>
          <p:spPr>
            <a:xfrm>
              <a:off x="31036" y="40777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A9242C37-F22E-408E-EB42-BB7AA5362BB4}"/>
                </a:ext>
              </a:extLst>
            </p:cNvPr>
            <p:cNvSpPr/>
            <p:nvPr/>
          </p:nvSpPr>
          <p:spPr>
            <a:xfrm>
              <a:off x="346720" y="42301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D369B6BB-11ED-F1D7-0306-EA15329069B7}"/>
                </a:ext>
              </a:extLst>
            </p:cNvPr>
            <p:cNvSpPr/>
            <p:nvPr/>
          </p:nvSpPr>
          <p:spPr>
            <a:xfrm>
              <a:off x="651520" y="4391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6090B11C-DCEC-D1EC-9EB3-8F53F4789EE7}"/>
                </a:ext>
              </a:extLst>
            </p:cNvPr>
            <p:cNvSpPr/>
            <p:nvPr/>
          </p:nvSpPr>
          <p:spPr>
            <a:xfrm>
              <a:off x="37690" y="44355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FBF3FD87-1995-7DB9-6AC5-B88A5C280D39}"/>
                </a:ext>
              </a:extLst>
            </p:cNvPr>
            <p:cNvSpPr/>
            <p:nvPr/>
          </p:nvSpPr>
          <p:spPr>
            <a:xfrm>
              <a:off x="353374" y="45879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6F7611CA-3121-050B-624B-3595C6D2FDAC}"/>
                </a:ext>
              </a:extLst>
            </p:cNvPr>
            <p:cNvSpPr/>
            <p:nvPr/>
          </p:nvSpPr>
          <p:spPr>
            <a:xfrm>
              <a:off x="46863" y="479339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53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F17A8C5C-EA05-629E-21DC-BC66D8BD5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349" y="114300"/>
            <a:ext cx="967750" cy="96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2D875-4E0F-5FFF-936B-D8B3728B6CBC}"/>
              </a:ext>
            </a:extLst>
          </p:cNvPr>
          <p:cNvSpPr txBox="1"/>
          <p:nvPr/>
        </p:nvSpPr>
        <p:spPr>
          <a:xfrm>
            <a:off x="2650578" y="687884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"/>
              </a:spcBef>
            </a:pPr>
            <a:r>
              <a:rPr lang="en-GB" sz="2000" b="1" spc="-5" dirty="0">
                <a:latin typeface="Century Gothic (Body)"/>
                <a:cs typeface="Georgia"/>
              </a:rPr>
              <a:t>ANIMACIONI</a:t>
            </a:r>
            <a:endParaRPr lang="en-GB" sz="2000" dirty="0">
              <a:latin typeface="Century Gothic (Body)"/>
              <a:cs typeface="Georg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86138-D4C1-5680-1C34-F21213848268}"/>
              </a:ext>
            </a:extLst>
          </p:cNvPr>
          <p:cNvSpPr txBox="1"/>
          <p:nvPr/>
        </p:nvSpPr>
        <p:spPr>
          <a:xfrm>
            <a:off x="2162848" y="1324055"/>
            <a:ext cx="6324600" cy="2845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4150" indent="-171450">
              <a:buFont typeface="Wingdings" panose="05000000000000000000" pitchFamily="2" charset="2"/>
              <a:buChar char="§"/>
            </a:pP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Animacioni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-&gt;</a:t>
            </a:r>
            <a:r>
              <a:rPr lang="en-GB" sz="1400" b="0" i="0" dirty="0" err="1">
                <a:latin typeface="Century Gothic (Body)"/>
                <a:cs typeface="Georgia"/>
              </a:rPr>
              <a:t>një</a:t>
            </a:r>
            <a:r>
              <a:rPr lang="en-GB" sz="1400" b="0" i="0" dirty="0">
                <a:latin typeface="Century Gothic (Body)"/>
                <a:cs typeface="Georgia"/>
              </a:rPr>
              <a:t> </a:t>
            </a:r>
            <a:r>
              <a:rPr lang="en-GB" sz="1400" b="0" i="0" spc="-5" dirty="0" err="1">
                <a:latin typeface="Century Gothic (Body)"/>
                <a:cs typeface="Georgia"/>
              </a:rPr>
              <a:t>seri</a:t>
            </a:r>
            <a:r>
              <a:rPr lang="en-GB" sz="1400" b="0" i="0" dirty="0">
                <a:latin typeface="Century Gothic (Body)"/>
                <a:cs typeface="Georgia"/>
              </a:rPr>
              <a:t> e</a:t>
            </a:r>
            <a:r>
              <a:rPr lang="en-GB" sz="1400" b="0" i="0" spc="-5" dirty="0">
                <a:latin typeface="Century Gothic (Body)"/>
                <a:cs typeface="Georgia"/>
              </a:rPr>
              <a:t> </a:t>
            </a:r>
            <a:r>
              <a:rPr lang="en-GB" sz="1400" b="0" i="0" spc="-5" dirty="0" err="1">
                <a:latin typeface="Century Gothic (Body)"/>
                <a:cs typeface="Georgia"/>
              </a:rPr>
              <a:t>vizatimeve</a:t>
            </a:r>
            <a:r>
              <a:rPr lang="en-GB" sz="1400" b="0" i="0" spc="25" dirty="0">
                <a:latin typeface="Century Gothic (Body)"/>
                <a:cs typeface="Georgia"/>
              </a:rPr>
              <a:t> </a:t>
            </a:r>
            <a:r>
              <a:rPr lang="en-GB" sz="1400" b="0" i="0" dirty="0" err="1">
                <a:latin typeface="Century Gothic (Body)"/>
                <a:cs typeface="Georgia"/>
              </a:rPr>
              <a:t>që</a:t>
            </a:r>
            <a:r>
              <a:rPr lang="en-GB" sz="1400" b="0" i="0" spc="15" dirty="0">
                <a:latin typeface="Century Gothic (Body)"/>
                <a:cs typeface="Georgia"/>
              </a:rPr>
              <a:t> </a:t>
            </a:r>
            <a:r>
              <a:rPr lang="en-GB" sz="1400" b="0" i="0" dirty="0" err="1">
                <a:latin typeface="Century Gothic (Body)"/>
                <a:cs typeface="Georgia"/>
              </a:rPr>
              <a:t>lejnë</a:t>
            </a:r>
            <a:r>
              <a:rPr lang="en-GB" sz="1400" b="0" i="0" spc="-15" dirty="0">
                <a:latin typeface="Century Gothic (Body)"/>
                <a:cs typeface="Georgia"/>
              </a:rPr>
              <a:t> </a:t>
            </a:r>
            <a:r>
              <a:rPr lang="en-GB" sz="1400" b="0" i="0" spc="-5" dirty="0" err="1">
                <a:latin typeface="Century Gothic (Body)"/>
                <a:cs typeface="Georgia"/>
              </a:rPr>
              <a:t>përshtypjen</a:t>
            </a:r>
            <a:r>
              <a:rPr lang="en-GB" sz="1400" b="0" i="0" spc="-5" dirty="0">
                <a:latin typeface="Century Gothic (Body)"/>
                <a:cs typeface="Georgia"/>
              </a:rPr>
              <a:t> </a:t>
            </a:r>
            <a:r>
              <a:rPr lang="en-GB" sz="1400" b="0" i="0" dirty="0">
                <a:latin typeface="Century Gothic (Body)"/>
                <a:cs typeface="Georgia"/>
              </a:rPr>
              <a:t>e</a:t>
            </a:r>
            <a:r>
              <a:rPr lang="en-GB" sz="1400" b="0" i="0" spc="5" dirty="0">
                <a:latin typeface="Century Gothic (Body)"/>
                <a:cs typeface="Georgia"/>
              </a:rPr>
              <a:t> </a:t>
            </a:r>
            <a:r>
              <a:rPr lang="en-GB" sz="1400" b="0" i="0" spc="-5" dirty="0" err="1">
                <a:latin typeface="Century Gothic (Body)"/>
                <a:cs typeface="Georgia"/>
              </a:rPr>
              <a:t>lëvizjes</a:t>
            </a:r>
            <a:endParaRPr lang="en-GB" sz="1400" spc="-5" dirty="0">
              <a:latin typeface="Century Gothic (Body)"/>
              <a:cs typeface="Georgia"/>
            </a:endParaRPr>
          </a:p>
          <a:p>
            <a:pPr marL="1841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400" spc="-5" dirty="0">
              <a:latin typeface="Century Gothic (Body)"/>
              <a:cs typeface="Georgia"/>
            </a:endParaRP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prezantim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gjithashtu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mund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të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bëhet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lehtë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tërheqës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duke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përdorur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animacion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aplikacionet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multimediale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animacioni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mjaft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popullor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Fax Viewer, Internet Explorer, </a:t>
            </a:r>
            <a:r>
              <a:rPr lang="en-GB" sz="1400" dirty="0" err="1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etj</a:t>
            </a:r>
            <a:r>
              <a:rPr lang="en-GB" sz="14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00000"/>
              </a:lnSpc>
            </a:pPr>
            <a:endParaRPr lang="en-GB" sz="1400" spc="-5" dirty="0">
              <a:latin typeface="Georgi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endParaRPr lang="en-GB" sz="1400" dirty="0">
              <a:latin typeface="Georgia"/>
              <a:cs typeface="Georgi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GB" sz="1100" dirty="0">
              <a:latin typeface="Georgia"/>
              <a:cs typeface="Georgia"/>
            </a:endParaRPr>
          </a:p>
          <a:p>
            <a:pPr algn="just"/>
            <a:endParaRPr lang="en-GB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F7DE2-1F38-1893-E743-F67359890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952750"/>
            <a:ext cx="3423577" cy="1924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787FCB2-1760-58ED-FD0B-290194D37DC0}"/>
              </a:ext>
            </a:extLst>
          </p:cNvPr>
          <p:cNvGrpSpPr/>
          <p:nvPr/>
        </p:nvGrpSpPr>
        <p:grpSpPr>
          <a:xfrm>
            <a:off x="31036" y="58096"/>
            <a:ext cx="1645364" cy="5040102"/>
            <a:chOff x="31036" y="58096"/>
            <a:chExt cx="1236738" cy="5040102"/>
          </a:xfrm>
          <a:blipFill>
            <a:blip r:embed="rId4"/>
            <a:stretch>
              <a:fillRect/>
            </a:stretch>
          </a:blipFill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AA89E725-5473-AF49-36F2-7EBF494F9595}"/>
                </a:ext>
              </a:extLst>
            </p:cNvPr>
            <p:cNvSpPr/>
            <p:nvPr/>
          </p:nvSpPr>
          <p:spPr>
            <a:xfrm>
              <a:off x="31036" y="580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AFE9716-0849-1A0E-8330-CCE3CC4A7A02}"/>
                </a:ext>
              </a:extLst>
            </p:cNvPr>
            <p:cNvSpPr/>
            <p:nvPr/>
          </p:nvSpPr>
          <p:spPr>
            <a:xfrm>
              <a:off x="346720" y="21049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E48633CE-310B-8AFB-4EB2-E7547F9F7EF5}"/>
                </a:ext>
              </a:extLst>
            </p:cNvPr>
            <p:cNvSpPr/>
            <p:nvPr/>
          </p:nvSpPr>
          <p:spPr>
            <a:xfrm>
              <a:off x="651520" y="37187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D177A8D1-F905-8DCC-57FF-5282CD0297BF}"/>
                </a:ext>
              </a:extLst>
            </p:cNvPr>
            <p:cNvSpPr/>
            <p:nvPr/>
          </p:nvSpPr>
          <p:spPr>
            <a:xfrm>
              <a:off x="956320" y="5402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C40E9C6A-F977-9380-B36C-8D2EBE9DA97B}"/>
                </a:ext>
              </a:extLst>
            </p:cNvPr>
            <p:cNvSpPr/>
            <p:nvPr/>
          </p:nvSpPr>
          <p:spPr>
            <a:xfrm>
              <a:off x="37690" y="4159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FC9815CF-3616-0BD7-15A1-D3F038136ABC}"/>
                </a:ext>
              </a:extLst>
            </p:cNvPr>
            <p:cNvSpPr/>
            <p:nvPr/>
          </p:nvSpPr>
          <p:spPr>
            <a:xfrm>
              <a:off x="353374" y="568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605A50E1-7E72-9AEE-16A2-F428060572DA}"/>
                </a:ext>
              </a:extLst>
            </p:cNvPr>
            <p:cNvSpPr/>
            <p:nvPr/>
          </p:nvSpPr>
          <p:spPr>
            <a:xfrm>
              <a:off x="658174" y="72968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A0E69CE-6199-1E50-A426-62CDC531751B}"/>
                </a:ext>
              </a:extLst>
            </p:cNvPr>
            <p:cNvSpPr/>
            <p:nvPr/>
          </p:nvSpPr>
          <p:spPr>
            <a:xfrm>
              <a:off x="962974" y="8980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F85180F5-3F4B-1F4A-62F5-22E0B78264BE}"/>
                </a:ext>
              </a:extLst>
            </p:cNvPr>
            <p:cNvSpPr/>
            <p:nvPr/>
          </p:nvSpPr>
          <p:spPr>
            <a:xfrm>
              <a:off x="31036" y="7901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9B20E878-0345-B906-88F2-86D422EAE97A}"/>
                </a:ext>
              </a:extLst>
            </p:cNvPr>
            <p:cNvSpPr/>
            <p:nvPr/>
          </p:nvSpPr>
          <p:spPr>
            <a:xfrm>
              <a:off x="346720" y="942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B13BFEE2-D498-0370-7D83-33118FC70F06}"/>
                </a:ext>
              </a:extLst>
            </p:cNvPr>
            <p:cNvSpPr/>
            <p:nvPr/>
          </p:nvSpPr>
          <p:spPr>
            <a:xfrm>
              <a:off x="651520" y="110392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E913D54-7F37-E081-DB4B-3FA51979D331}"/>
                </a:ext>
              </a:extLst>
            </p:cNvPr>
            <p:cNvSpPr/>
            <p:nvPr/>
          </p:nvSpPr>
          <p:spPr>
            <a:xfrm>
              <a:off x="956320" y="127233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FB538571-6FF3-D775-DB3C-A7B2012A12F8}"/>
                </a:ext>
              </a:extLst>
            </p:cNvPr>
            <p:cNvSpPr/>
            <p:nvPr/>
          </p:nvSpPr>
          <p:spPr>
            <a:xfrm>
              <a:off x="37690" y="11479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28353128-FEDE-E028-701D-5ED4E74FE211}"/>
                </a:ext>
              </a:extLst>
            </p:cNvPr>
            <p:cNvSpPr/>
            <p:nvPr/>
          </p:nvSpPr>
          <p:spPr>
            <a:xfrm>
              <a:off x="353374" y="130036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E9CFC9D1-1C6F-310A-77EB-4A46C1954095}"/>
                </a:ext>
              </a:extLst>
            </p:cNvPr>
            <p:cNvSpPr/>
            <p:nvPr/>
          </p:nvSpPr>
          <p:spPr>
            <a:xfrm>
              <a:off x="658174" y="146173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DA860C4A-AEFB-BFFA-6B5E-27DADCC0EBEA}"/>
                </a:ext>
              </a:extLst>
            </p:cNvPr>
            <p:cNvSpPr/>
            <p:nvPr/>
          </p:nvSpPr>
          <p:spPr>
            <a:xfrm>
              <a:off x="962974" y="1630147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A98B6A1D-2B56-5F4D-C230-95D43EE781B8}"/>
                </a:ext>
              </a:extLst>
            </p:cNvPr>
            <p:cNvSpPr/>
            <p:nvPr/>
          </p:nvSpPr>
          <p:spPr>
            <a:xfrm>
              <a:off x="37690" y="15082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1AA7EDFC-065F-8F90-DABB-01BE5686656B}"/>
                </a:ext>
              </a:extLst>
            </p:cNvPr>
            <p:cNvSpPr/>
            <p:nvPr/>
          </p:nvSpPr>
          <p:spPr>
            <a:xfrm>
              <a:off x="353374" y="166062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4AC22C5-65B5-7BAD-1344-FCC15D81FE9D}"/>
                </a:ext>
              </a:extLst>
            </p:cNvPr>
            <p:cNvSpPr/>
            <p:nvPr/>
          </p:nvSpPr>
          <p:spPr>
            <a:xfrm>
              <a:off x="658174" y="1822004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8E5358C0-AE19-17BB-84EB-1DA974F713B8}"/>
                </a:ext>
              </a:extLst>
            </p:cNvPr>
            <p:cNvSpPr/>
            <p:nvPr/>
          </p:nvSpPr>
          <p:spPr>
            <a:xfrm>
              <a:off x="962974" y="199041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CFA8B6B1-C838-ACDF-9FE8-80D855910C3F}"/>
                </a:ext>
              </a:extLst>
            </p:cNvPr>
            <p:cNvSpPr/>
            <p:nvPr/>
          </p:nvSpPr>
          <p:spPr>
            <a:xfrm>
              <a:off x="31036" y="18824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BF2BF79A-7D10-FB9A-A5AE-4889ED07A22A}"/>
                </a:ext>
              </a:extLst>
            </p:cNvPr>
            <p:cNvSpPr/>
            <p:nvPr/>
          </p:nvSpPr>
          <p:spPr>
            <a:xfrm>
              <a:off x="346720" y="203487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9C4AD1A0-E535-0A3D-15B9-AEA786ADB93A}"/>
                </a:ext>
              </a:extLst>
            </p:cNvPr>
            <p:cNvSpPr/>
            <p:nvPr/>
          </p:nvSpPr>
          <p:spPr>
            <a:xfrm>
              <a:off x="651520" y="219625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829B567-0519-7630-1F78-D6105C38ADF4}"/>
                </a:ext>
              </a:extLst>
            </p:cNvPr>
            <p:cNvSpPr/>
            <p:nvPr/>
          </p:nvSpPr>
          <p:spPr>
            <a:xfrm>
              <a:off x="956320" y="236466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osis Light" pitchFamily="2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DF2C12AD-33C0-B82B-FDC4-05A637AB0C8F}"/>
                </a:ext>
              </a:extLst>
            </p:cNvPr>
            <p:cNvSpPr/>
            <p:nvPr/>
          </p:nvSpPr>
          <p:spPr>
            <a:xfrm>
              <a:off x="37690" y="22402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E815F12F-1C9B-9973-90EA-9041B574F4A1}"/>
                </a:ext>
              </a:extLst>
            </p:cNvPr>
            <p:cNvSpPr/>
            <p:nvPr/>
          </p:nvSpPr>
          <p:spPr>
            <a:xfrm>
              <a:off x="353374" y="239268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74CBAEBE-1075-6869-4843-64ACD0F618DF}"/>
                </a:ext>
              </a:extLst>
            </p:cNvPr>
            <p:cNvSpPr/>
            <p:nvPr/>
          </p:nvSpPr>
          <p:spPr>
            <a:xfrm>
              <a:off x="658174" y="255406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0283F3A7-711B-DA51-87B2-04FA185AA3BE}"/>
                </a:ext>
              </a:extLst>
            </p:cNvPr>
            <p:cNvSpPr/>
            <p:nvPr/>
          </p:nvSpPr>
          <p:spPr>
            <a:xfrm>
              <a:off x="962974" y="272247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B72739C8-1B75-A7AF-EAEF-4F64FEEF2A4C}"/>
                </a:ext>
              </a:extLst>
            </p:cNvPr>
            <p:cNvSpPr/>
            <p:nvPr/>
          </p:nvSpPr>
          <p:spPr>
            <a:xfrm>
              <a:off x="37690" y="26084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DC7F3CA8-41B9-DBCA-FE8E-86D267D4CA99}"/>
                </a:ext>
              </a:extLst>
            </p:cNvPr>
            <p:cNvSpPr/>
            <p:nvPr/>
          </p:nvSpPr>
          <p:spPr>
            <a:xfrm>
              <a:off x="353374" y="276085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4631262A-7446-3F28-5822-C5039BA867BE}"/>
                </a:ext>
              </a:extLst>
            </p:cNvPr>
            <p:cNvSpPr/>
            <p:nvPr/>
          </p:nvSpPr>
          <p:spPr>
            <a:xfrm>
              <a:off x="658174" y="292223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09456171-1E17-0BCC-DFDB-476A1BF2323D}"/>
                </a:ext>
              </a:extLst>
            </p:cNvPr>
            <p:cNvSpPr/>
            <p:nvPr/>
          </p:nvSpPr>
          <p:spPr>
            <a:xfrm>
              <a:off x="962974" y="3090642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5BDCD355-AE59-DBC3-2A4E-C23FA7AE6FEF}"/>
                </a:ext>
              </a:extLst>
            </p:cNvPr>
            <p:cNvSpPr/>
            <p:nvPr/>
          </p:nvSpPr>
          <p:spPr>
            <a:xfrm>
              <a:off x="31036" y="29827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87FDC6C5-A33A-35C6-F03E-934065E74515}"/>
                </a:ext>
              </a:extLst>
            </p:cNvPr>
            <p:cNvSpPr/>
            <p:nvPr/>
          </p:nvSpPr>
          <p:spPr>
            <a:xfrm>
              <a:off x="346720" y="313510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F730F9E2-662F-D837-5B45-B25451197102}"/>
                </a:ext>
              </a:extLst>
            </p:cNvPr>
            <p:cNvSpPr/>
            <p:nvPr/>
          </p:nvSpPr>
          <p:spPr>
            <a:xfrm>
              <a:off x="651520" y="329648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A611ACC3-34C7-97F1-57C9-72055AE45A3E}"/>
                </a:ext>
              </a:extLst>
            </p:cNvPr>
            <p:cNvSpPr/>
            <p:nvPr/>
          </p:nvSpPr>
          <p:spPr>
            <a:xfrm>
              <a:off x="956320" y="346488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50B3568B-86C2-09AD-2C8C-7598FD54346E}"/>
                </a:ext>
              </a:extLst>
            </p:cNvPr>
            <p:cNvSpPr/>
            <p:nvPr/>
          </p:nvSpPr>
          <p:spPr>
            <a:xfrm>
              <a:off x="37690" y="33405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2BC24C29-DFE2-564D-EADF-DD32EB9102C8}"/>
                </a:ext>
              </a:extLst>
            </p:cNvPr>
            <p:cNvSpPr/>
            <p:nvPr/>
          </p:nvSpPr>
          <p:spPr>
            <a:xfrm>
              <a:off x="353374" y="34929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363765C3-569F-5C6A-F1D9-D10DC01BF5B1}"/>
                </a:ext>
              </a:extLst>
            </p:cNvPr>
            <p:cNvSpPr/>
            <p:nvPr/>
          </p:nvSpPr>
          <p:spPr>
            <a:xfrm>
              <a:off x="658174" y="3654290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615B890C-6798-E455-C8FB-0A7F07FB4EEE}"/>
                </a:ext>
              </a:extLst>
            </p:cNvPr>
            <p:cNvSpPr/>
            <p:nvPr/>
          </p:nvSpPr>
          <p:spPr>
            <a:xfrm>
              <a:off x="962974" y="3822699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454C920C-DF0E-68EA-9055-71F7BADE4281}"/>
                </a:ext>
              </a:extLst>
            </p:cNvPr>
            <p:cNvSpPr/>
            <p:nvPr/>
          </p:nvSpPr>
          <p:spPr>
            <a:xfrm>
              <a:off x="37690" y="37035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D1F6AED7-E092-FDE4-61FD-67056BFE24AD}"/>
                </a:ext>
              </a:extLst>
            </p:cNvPr>
            <p:cNvSpPr/>
            <p:nvPr/>
          </p:nvSpPr>
          <p:spPr>
            <a:xfrm>
              <a:off x="353374" y="3855931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95E84A46-5948-8E07-1E35-C598AC0F764D}"/>
                </a:ext>
              </a:extLst>
            </p:cNvPr>
            <p:cNvSpPr/>
            <p:nvPr/>
          </p:nvSpPr>
          <p:spPr>
            <a:xfrm>
              <a:off x="658174" y="4017306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90E86601-2BC6-50E8-2A91-2B8E91C4B201}"/>
                </a:ext>
              </a:extLst>
            </p:cNvPr>
            <p:cNvSpPr/>
            <p:nvPr/>
          </p:nvSpPr>
          <p:spPr>
            <a:xfrm>
              <a:off x="962974" y="4185715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4ECBB2EB-5AB3-9CA8-447D-F9D5E5D44BAD}"/>
                </a:ext>
              </a:extLst>
            </p:cNvPr>
            <p:cNvSpPr/>
            <p:nvPr/>
          </p:nvSpPr>
          <p:spPr>
            <a:xfrm>
              <a:off x="31036" y="40777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00226458-BB90-4B28-8A04-EDAE58FD53C8}"/>
                </a:ext>
              </a:extLst>
            </p:cNvPr>
            <p:cNvSpPr/>
            <p:nvPr/>
          </p:nvSpPr>
          <p:spPr>
            <a:xfrm>
              <a:off x="346720" y="423017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FFD43BDB-866E-C318-1A07-F05C6E859039}"/>
                </a:ext>
              </a:extLst>
            </p:cNvPr>
            <p:cNvSpPr/>
            <p:nvPr/>
          </p:nvSpPr>
          <p:spPr>
            <a:xfrm>
              <a:off x="651520" y="4391553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0F0A8BCE-19D3-E99A-2EC7-611A13BBDBF1}"/>
                </a:ext>
              </a:extLst>
            </p:cNvPr>
            <p:cNvSpPr/>
            <p:nvPr/>
          </p:nvSpPr>
          <p:spPr>
            <a:xfrm>
              <a:off x="37690" y="44355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D22650BB-4A76-6A10-790B-26548B46DA32}"/>
                </a:ext>
              </a:extLst>
            </p:cNvPr>
            <p:cNvSpPr/>
            <p:nvPr/>
          </p:nvSpPr>
          <p:spPr>
            <a:xfrm>
              <a:off x="353374" y="458798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BF4773D5-E7AD-391F-BACD-795CD53F650C}"/>
                </a:ext>
              </a:extLst>
            </p:cNvPr>
            <p:cNvSpPr/>
            <p:nvPr/>
          </p:nvSpPr>
          <p:spPr>
            <a:xfrm>
              <a:off x="46863" y="4793398"/>
              <a:ext cx="304800" cy="3048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si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364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455</TotalTime>
  <Words>749</Words>
  <Application>Microsoft Office PowerPoint</Application>
  <PresentationFormat>On-screen Show (16:9)</PresentationFormat>
  <Paragraphs>106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Century Gothic</vt:lpstr>
      <vt:lpstr>Century Gothic (Body)</vt:lpstr>
      <vt:lpstr>Courier New</vt:lpstr>
      <vt:lpstr>Dosis Light</vt:lpstr>
      <vt:lpstr>Georgia</vt:lpstr>
      <vt:lpstr>Wingdings</vt:lpstr>
      <vt:lpstr>Wingdings 2</vt:lpstr>
      <vt:lpstr>Quotable</vt:lpstr>
      <vt:lpstr>Java 1: Hyrje në Web Multimedia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FALEMINDERIT PËR VËMENDJEN!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1 - PL</dc:title>
  <dc:creator>Greta Ahma</dc:creator>
  <cp:lastModifiedBy>Greta Ahma</cp:lastModifiedBy>
  <cp:revision>12</cp:revision>
  <dcterms:created xsi:type="dcterms:W3CDTF">2023-03-12T18:48:03Z</dcterms:created>
  <dcterms:modified xsi:type="dcterms:W3CDTF">2024-03-12T09:09:28Z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